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ளே திடன்கொள் சுகமானாய் என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ொழிந்த மா நேசரி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த்தமுண்டெனக்கு சுத்தமாவாய் எ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ர் தொட்டுமே குஷ்டம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பகர்ந்த இயேசு என்னும்மரு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எனக்கு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தினெண்ணாண்டுகள் கூனியாயிர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ங்கை நிமிரச் செய்த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தலையை நசுக்கின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்தியுமே எனக்க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ழும்புகளால் குணமாகி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ிருவாக்கை நம்பி வருவீர் ஜ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ுவில் யாருண்டு இயேசுவ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வீர் இதயம் பூரணமாய் அ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ுந்தன் இரட்சக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சுமந்தார் எந்தன் நோ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டுகளால் அதில் பெலன் அள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ியதோர் வைத்திய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மானேன் நான் குணமா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தழும்புக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ன்னிரு ஆண்டுகள் கொடும் நோய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ிலம் வருந்தி வந்த மா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2026-07-30T21:42:27Z</dcterms:created>
  <dcterms:modified xsi:type="dcterms:W3CDTF">2026-07-30T21:42:27Z</dcterms:modified>
  <dc:title>துதிப் பாடல்கள் : 123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