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re marching to Canaan with banner and song, 
We're soldiers enlisted to fight 'gainst the wrong ; 
But, lest in the conflict our strength 
should divide,
We ask, Who among us is on the Lord's sid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o is there among us, 
The true and the tried, 
Who'll stand by his colours ? 
Who's on the Lord's sid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word may be burnished, the 
armour be bright, 
For Satan appears as an angel of light;
Yet darkly the bosom may treachery hide, 
While lips are professing, I'm on the Lord's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is there among us yet under the rod,
Who knows not the pardoning mercy of God ! 
Oh, bring to Him humbly the heart in its pride ; 
Oh, haste while He's waiting, and seek the Lord's si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heed not the sorrow, the pain, 
or the wrong, 
For soon shall our sighing be changed into song ; 
So, bearing the cross of our covenant Guide, 
We'll shout, as we triumph,  I’m on the Lord's sid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2026-07-31T14:02:31Z</dcterms:created>
  <dcterms:modified xsi:type="dcterms:W3CDTF">2026-07-31T14:02:31Z</dcterms:modified>
  <dc:title>Hymn : 694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