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presProps" Target="presProps.xml"/>
  <Relationship Id="rId79" Type="http://schemas.openxmlformats.org/officeDocument/2006/relationships/viewProps" Target="viewProps.xml"/>
  <Relationship Id="rId8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இயேசுவானவர் ஞானத்திலும், வளர்த்தியிலும், தேவகிருபையிலும், மனுஷர் தயவிலும் அதிகமதிகமாய் விருத்தியடைந்த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ீரியா நாட்டிலே சிரேனியு என்பவன் தேசாதிபதியாயிருந்தபோது இந்த முதலாம் குடிமதிப்பு உண்டாயிற்ற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படி குடிமதிப்பெழுதப்படும்படிக்கு எல்லாரும் தங்கள் தங்கள் ஊர்களுக்குப் போ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யோசேப்பும், தான் தாவீதின் வம்சத்தானும் குடும்பத்தானுமாயிருந்தபடியினாலே, தனக்கு மனைவியாக நியமிக்கப்பட்டுக் கர்ப்பவதியான மரியாளுடனே குடிமதிப்பெழுதப்படும்படி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யோசேப்பும், தான் தாவீதின் வம்சத்தானும் குடும்பத்தானுமாயிருந்தபடியினாலே, தனக்கு மனைவியாக நியமிக்கப்பட்டுக் கர்ப்பவதியான மரியாளுடனே குடிமதிப்பெழுதப்படும்படி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லிலேயா நாட்டிலுள்ள நாசரேத்தூரிலிருந்து யூதேயா நாட்டிலுள்ள பெத்லகேம் என்னும் தாவீதின் ஊருக்குப்போ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்விடத்திலே அவர்கள் இருக்கையில், அவளுக்குப் பிரசவகாலம் நேரிட்ட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ள் தன் முதற்பேறான குமாரனைப்பெற்று, சத்திரத்திலே அவர்களுக்கு இடமில்லாதிருந்தபடியினால், பிள்ளையைத் துணிகளில் சுற்றி, முன்னணையிலே கிடத்தின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ள் தன் முதற்பேறான குமாரனைப்பெற்று, சத்திரத்திலே அவர்களுக்கு இடமில்லாதிருந்தபடியினால், பிள்ளையைத் துணிகளில் சுற்றி, முன்னணையிலே கிடத்தின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ந்த நாட்டிலே மேய்ப்பர்கள் வயல்வெளியில் தங்கி, இராத்திரியிலே தங்கள் மந்தையைக் காத்துக்கொண்டிரு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தாய் தகப்பன்மாரும் அவரைக்கண்டு ஆச்சரியப்பட்டார்கள். அப்பொழுது அவருடைய தாயார் அவரை நோக்கி: மகனே! ஏன் எங்களுக்கு இப்படிச்செய்தாய்? இதோ, உன் தகப்பனும் நானும் விசாரத்தோடே உன்னைத் தேடினோமே என்றா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்வேளையில் கர்த்தருடைய தூதன் அவர்களிடத்திலே வந்து நின்றான், கர்த்தருடைய மகிமை அவர்களைச் சுற்றிலும் பிரகாசித்தது; அவர்கள் மிகவும் பயந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தூதன் அவர்களை நோக்கி: பயப்படாதிருங்கள்; இதோ, எல்லா ஜனத்துக்கும் மிகுந்த சந்தோஷத்தை உண்டாக்கும் நற்செய்தியை உங்களுக்கு அறிவிக்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தூதன் அவர்களை நோக்கி: பயப்படாதிருங்கள்; இதோ, எல்லா ஜனத்துக்கும் மிகுந்த சந்தோஷத்தை உண்டாக்கும் நற்செய்தியை உங்களுக்கு அறிவிக்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ன்று கர்த்தராகிய கிறிஸ்து என்னும் இரட்சகர் உங்களுக்குத் தாவீதின் ஊரிலே பிறந்திருக்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ள்ளையைத் துணிகளில் சுற்றி, முன்னணையில் கிடத்தியிருக்கக்காண்பீர்கள்; இதுவே உங்களுக்கு அடையாளம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ணமே பரமசேனையின் திரள் அந்தத் தூதனுடனே தோன்றி: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ணமே பரமசேனையின் திரள் அந்தத் தூதனுடனே தோன்றி: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னதத்திலிருக்கிற தேவனுக்கு மகிமையும், பூமியிலே சமாதானமும், மனுஷர்மேல் பிரியமும் உண்டாவதாக என்று சொல்லி, தேவனைத் துதித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வதூதர்கள் அவர்களை விட்டுப் பரலோகத்துக்குப் போனபின்பு, மேய்ப்பர்கள் ஒருவரையொருவர் நோக்கி: நாம் பெத்லகேம் ஊருக்குப் போய், நடந்ததாகக் கர்த்தரால் நமக்கு அறிவிக்கப்பட்ட இந்தக் காரியத்தைப் பார்ப்போம் வாருங்கள் என்று சொல்ல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வதூதர்கள் அவர்களை விட்டுப் பரலோகத்துக்குப் போனபின்பு, மேய்ப்பர்கள் ஒருவரையொருவர் நோக்கி: நாம் பெத்லகேம் ஊருக்குப் போய், நடந்ததாகக் கர்த்தரால் நமக்கு அறிவிக்கப்பட்ட இந்தக் காரியத்தைப் பார்ப்போம் வாருங்கள் என்று சொல்லி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தாய் தகப்பன்மாரும் அவரைக்கண்டு ஆச்சரியப்பட்டார்கள். அப்பொழுது அவருடைய தாயார் அவரை நோக்கி: மகனே! ஏன் எங்களுக்கு இப்படிச்செய்தாய்? இதோ, உன் தகப்பனும் நானும் விசாரத்தோடே உன்னைத் தேடினோமே என்றா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ீவிரமாய் வந்து, மரியாளையும், யோசேப்பையும், முன்னணையிலே கிடத்தியிருக்கிற பிள்ளையையும் கண்ட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ண்டு, அந்தப் பிள்ளையைக் குறித்துத் தங்களுக்குச் சொல்லப்பட்ட சங்கதியைப் பிரசித்தம்பண்ணி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ேய்ப்பராலே தங்களுக்குச் சொல்லப்பட்டதைக் கேட்ட யாவரும் அவைகளைக்குறித்து ஆச்சரியப்பட்ட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ரியாளோ அந்தச் சங்கதிகளையெல்லாம் தன் இருதயத்திலே வைத்து, சிந்தனைபண்ணினா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ேய்ப்பர்களும் தங்களுக்குச் சொல்லப்பட்டதின்படியே கேட்டு, கண்ட எல்லாவற்றிற்காகவும் தேவனை மகிமைப்படுத்தி, துதித்துக்கொண்டு திரும்பிப்போ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ேய்ப்பர்களும் தங்களுக்குச் சொல்லப்பட்டதின்படியே கேட்டு, கண்ட எல்லாவற்றிற்காகவும் தேவனை மகிமைப்படுத்தி, துதித்துக்கொண்டு திரும்பிப்போன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ள்ளைக்கு விருத்தசேதனம் பண்ணவேண்டிய எட்டாம் நாளிலே, அது கர்ப்பத்திலே உற்பவிக்கிறதற்கு முன்னே தேவதூதனால் சொல்லப்பட்டபடியே அதற்கு இயேசு என்று பேரிட்ட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ள்ளைக்கு விருத்தசேதனம் பண்ணவேண்டிய எட்டாம் நாளிலே, அது கர்ப்பத்திலே உற்பவிக்கிறதற்கு முன்னே தேவதூதனால் சொல்லப்பட்டபடியே அதற்கு இயேசு என்று பேரிட்ட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ோசேயின் நியாயப்பிரமாணத்தின்படியே அவர்களுடைய சுத்திகரிப்பின் நாட்கள் நிறைவேறினபோ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ோசேயின் நியாயப்பிரமாணத்தின்படியே அவர்களுடைய சுத்திகரிப்பின் நாட்கள் நிறைவேறினபோ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தற்கு அவர்: நீங்கள் ஏன் என்னைத் தேடினீர்கள்? என் பிதாவுக்கடுத்தவைகளில் நான் இருக்கவேண்டியதென்று நீங்கள் அறியீர்களா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ுதற்பேறான எந்த ஆண்பிள்ளையும் கர்த்தருக்குப் பரிசுத்தமானதென்னப்படும் என்று கர்த்தருடைய நியாயப்பிரமாணத்தில் எழுதியிருக்கிறபடி அவரைக் கர்த்தருக்கென்று ஒப்புக்கொடுக்கவும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ுடைய நியாயப்பிரமாணத்தில் சொல்லியிருக்கிறபடி, ஒரு ஜோடு காட்டுப்புறாவையாவது இரண்டு புறாக்குஞ்சுகளையாவது பலியாகச் செலுத்தவும், அவரை எருசலேமுக்குக் கொண்டுபோன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ுடைய நியாயப்பிரமாணத்தில் சொல்லியிருக்கிறபடி, ஒரு ஜோடு காட்டுப்புறாவையாவது இரண்டு புறாக்குஞ்சுகளையாவது பலியாகச் செலுத்தவும், அவரை எருசலேமுக்குக் கொண்டுபோன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சிமியோன் என்னும் பேர்கொண்ட ஒரு மனுஷன் எருசலேமில் இருந்தான்; அவன் நீதியும் தேவபக்தியும் உள்ளவனாயும், இஸ்ரவேலின் ஆறுதல் வரக்காத்திருக்கிறவனாயும் இருந்தான்; அவன் மேல் பரிசுத்த ஆவி இருந்த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சிமியோன் என்னும் பேர்கொண்ட ஒரு மனுஷன் எருசலேமில் இருந்தான்; அவன் நீதியும் தேவபக்தியும் உள்ளவனாயும், இஸ்ரவேலின் ஆறுதல் வரக்காத்திருக்கிறவனாயும் இருந்தான்; அவன் மேல் பரிசுத்த ஆவி இருந்த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ுடைய கிறிஸ்துவை நீ காணுமுன்னே மரணமடையமாட்டாய் என்று பரிசுத்த ஆவியினாலே அவனுக்கு அறிவிக்கப்பட்டுமிருந்த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ுடைய கிறிஸ்துவை நீ காணுமுன்னே மரணமடையமாட்டாய் என்று பரிசுத்த ஆவியினாலே அவனுக்கு அறிவிக்கப்பட்டுமிருந்த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ஆவியின் ஏவுதலினால் தேவாலயத்திலே வந்திருந்தான். இயேசு என்னும் பிள்ளைக்காக நியாயப்பிரமாணமுறைமையின்படி செய்வதற்குத் தாய் தகப்பன்மார் அவரை உள்ளே கொண்டுவருகையில்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ஆவியின் ஏவுதலினால் தேவாலயத்திலே வந்திருந்தான். இயேசு என்னும் பிள்ளைக்காக நியாயப்பிரமாணமுறைமையின்படி செய்வதற்குத் தாய் தகப்பன்மார் அவரை உள்ளே கொண்டுவருகையில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் அவரைத் தன் கைகளில் ஏந்திக்கொண்டு தேவனை ஸ்தோத்திரித்து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தற்கு அவர்: நீங்கள் ஏன் என்னைத் தேடினீர்கள்? என் பிதாவுக்கடுத்தவைகளில் நான் இருக்கவேண்டியதென்று நீங்கள் அறியீர்களா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ண்டவரே, உமது வார்த்தையின்படி உமது அடியேனை இப்பொழுது சமாதானத்தோடே போகவிடுகிறீர்;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ுறஜாதிகளுக்குப் பிரகாசிக்கிற ஒளியாகவும், உம்முடைய ஜனமாகிய இஸ்ரவேலுக்கு மகிமையாகவும்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ேவரீர் சகல ஜனங்களுக்கும் முன்பாக ஆயத்தம்பண்ணின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ம்முடைய இரட்சணியத்தை என் கண்கள் கண்டது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ைக்குறித்துச் சொல்லப்பட்டவைகளுக்காக யோசேப்பும் அவருடைய தாயாரும் ஆச்சரியப்பட்ட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னும் சிமியோன் அவர்களை ஆசீர்வதித்து, அவருடைய தாயாகிய மரியாளை நோக்கி: இதோ, அநேகருடைய இருதய சிந்தனைகள் வெளிப்படத்தக்கதாக, இஸ்ரவேலில் அநேகர் விழுகிறதற்கும் எழுந்திருக்கிறதற்கும், விரோதமாகப் பேசப்படும் அடையாளமாவதற்கும், இவர் நியமிக்கப்பட்டிருக்கி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னும் சிமியோன் அவர்களை ஆசீர்வதித்து, அவருடைய தாயாகிய மரியாளை நோக்கி: இதோ, அநேகருடைய இருதய சிந்தனைகள் வெளிப்படத்தக்கதாக, இஸ்ரவேலில் அநேகர் விழுகிறதற்கும் எழுந்திருக்கிறதற்கும், விரோதமாகப் பேசப்படும் அடையாளமாவதற்கும், இவர் நியமிக்கப்பட்டிருக்கி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ன் ஆத்துமாவையும் ஒரு பட்டையம் உருவிப்போகும்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சேருடைய கோத்திரத்தாளும், பானுவேலின் குமாரத்தியுமாகிய அன்னாள் என்னும் ஒரு தீர்க்கதரிசி இருந்தாள்; அவள் கன்னிப்பிராயத்தில் விவாகமானதுமுதல் ஏழுவருஷம் புருஷனுடனே வாழ்ந்தவளும், அதிக வயதுசென்றவளுமாயிருந்தா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சேருடைய கோத்திரத்தாளும், பானுவேலின் குமாரத்தியுமாகிய அன்னாள் என்னும் ஒரு தீர்க்கதரிசி இருந்தாள்; அவள் கன்னிப்பிராயத்தில் விவாகமானதுமுதல் ஏழுவருஷம் புருஷனுடனே வாழ்ந்தவளும், அதிக வயதுசென்றவளுமாயிருந்த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தங்களுக்கு அவர் சொன்ன வார்த்தையை அவர்கள் உணர்ந்துகொள்ளவில்லை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ஏறக்குறைய எண்பத்துநாலு வயதுள்ள அந்த விதவை தேவாலயத்தை விட்டு நீங்காமல், இரவும் பகலும் உபவாசித்து, ஜெபம்பண்ணி, ஆராதனை செய்துகொண்டிருந்தா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ஏறக்குறைய எண்பத்துநாலு வயதுள்ள அந்த விதவை தேவாலயத்தை விட்டு நீங்காமல், இரவும் பகலும் உபவாசித்து, ஜெபம்பண்ணி, ஆராதனை செய்துகொண்டிருந்தா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ளும் அந்நேரத்திலே வந்து நின்று, கர்த்தரைப் புகழ்ந்து, எருசலேமிலே மீட்புண்டாக காத்திருந்த யாவருக்கும் அவரைக்குறித்துப் பேசினா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ளும் அந்நேரத்திலே வந்து நின்று, கர்த்தரைப் புகழ்ந்து, எருசலேமிலே மீட்புண்டாக காத்திருந்த யாவருக்கும் அவரைக்குறித்துப் பேசினா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கர்த்தருடைய நியாயப்பிரமாணத்தின்படி சகலத்தையும் அவர்கள் செய்து முடித்தபின்பு, கலிலேயா நாட்டிலுள்ள தங்கள் ஊராகிய நாசரேத்துக்குத் திரும்பிப்போன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ிள்ளை வளர்ந்து, ஆவியிலே பெலன்கொண்டு, ஞானத்தினால் நிறைந்தது. தேவனுடைய கிருபையும் அவர்மேல் இருந்தத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ுடைய தாய் தகப்பன்மார் வருஷந்தோறும் பஸ்கா பண்டிகையில் எருசலேமுக்குப் போவ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ுக்குப் பன்னிரண்டு வயதானபோது, அவர்கள் அந்தப் பண்டிகைமுறைமையின்படி எருசலேமுக்குப்போய்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பண்டிகைநாட்கள் முடிந்து, திரும்பி வருகிறபோது, பிள்ளையாகிய இயேசு எருசலேமிலே இருந்துவிட்டார்; இது அவருடைய தாயாருக்கும் யோசேப்புக்கும் தெரியாதிருந்தத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பண்டிகைநாட்கள் முடிந்து, திரும்பி வருகிறபோது, பிள்ளையாகிய இயேசு எருசலேமிலே இருந்துவிட்டார்; இது அவருடைய தாயாருக்கும் யோசேப்புக்கும் தெரியாதி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பின்பு, அவர் அவர்களுடனே கூடப்போய், நாசரேத்தூரில் சேர்ந்து, அவர்களுக்குக் கீழ்ப்படிந்திருந்தார். அவருடைய தாயார் இந்தச் சங்கதிகளையெல்லாம் தன் இருதயத்திலே வைத்துக்கொண்டா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 பிரயாணக்காரரின் கூட்டத்திலே இருப்பாரென்று அவர்கள் நினைத்து, ஒருநாள் பிரயாணம் வந்து, உறவின்முறையாரிடத்திலும் அறிமுகமானவர்களிடத்திலும் அவரைத் தேடின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 பிரயாணக்காரரின் கூட்டத்திலே இருப்பாரென்று அவர்கள் நினைத்து, ஒருநாள் பிரயாணம் வந்து, உறவின்முறையாரிடத்திலும் அறிமுகமானவர்களிடத்திலும் அவரைத் தேடின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காணாததினாலே அவரைத் தேடிக்கொண்டே எருசலேமுக்குத் திரும்பிப் போன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மூன்று நாளைக்குப் பின்பு, அவர் தேவாலயத்தில் போதகர் நடுவில் உட்கார்ந்திருக்கவும், அவர்கள் பேசுகிறதைக் கேட்கவும், அவர்களை வினாவவும் கண்ட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மூன்று நாளைக்குப் பின்பு, அவர் தேவாலயத்தில் போதகர் நடுவில் உட்கார்ந்திருக்கவும், அவர்கள் பேசுகிறதைக் கேட்கவும், அவர்களை வினாவவும் கண்ட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வர் பேசக்கேட்ட யாவரும் அவருடைய புத்தியையும் அவர் சொன்ன மாறுத்தரங்களையுங்குறித்துப் பிரமித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பின்பு, அவர் அவர்களுடனே கூடப்போய், நாசரேத்தூரில் சேர்ந்து, அவர்களுக்குக் கீழ்ப்படிந்திருந்தார். அவருடைய தாயார் இந்தச் சங்கதிகளையெல்லாம் தன் இருதயத்திலே வைத்துக்கொண்ட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ட்களில் உலகமெங்கும் குடிமதிப்பு எழுதப்படவேண்டுமென்று அகுஸ்துராயனால் கட்டளை பிற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और यीशु बुद्धि और डील-डौल में और परमेश्वर और मनुष्यों के अनुग्रह में बढ़ता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यह पहिली नाम लिखाई उस समय हुई, जब क्विरिनियुस सूरिया का हाकिम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सब लोग नाम लिखवाने के लिये अपने अपने नगर को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सो यूसुफ भी इसलिये कि वह दाऊद के घराने और वंश का था, गलील के नासरत नगर से यहूदिया में दाऊद के नग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ैतलहम क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ि अपनी मंगेतर मरियम के साथ जो गर्भवती थी नाम लिखव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उन के वहां रहते हुए उसके जनने के दिन पूरे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वह अपना पहिलौठा पुत्र जनी और उसे कपड़े में लपेटकर चरनी में रखा: क्योंकि उन के लिये सराय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गह न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उस देश में कितने गड़ेरिये थे, जो रात को मैदान में रहकर अपने झुण्ड का पहरा दे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तब वे उसे देखकर चकित हुए और उस की माता ने उस से कहा; हे पुत्र, तू ने हम से क्यों ऐसा व्यवह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प्रभु का एक दूत उन के पास आ खड़ा हुआ; और प्रभु का तेज उन के चारों ओर चमका, और वे बहुत डर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ब स्वर्गदूत ने उन से कहा, मत डरो; क्योंकि देखो मैं तुम्हें बड़े आनन्द का सुसमाचार सुनाता हूं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ब लोगों के लिये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कि आज दाऊद के नगर में तुम्हारे लिये एक उद्धारकर्ता जन्मा है, और यही मसीह प्रभु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इस का तुम्हारे लिये यह पता है, कि तुम एक बालक को कपड़े में लिपटा हुआ और चरनी में पड़ा पाओ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एकाएक उस स्वर्गदूत के साथ स्वर्गदूतों का दल परमेश्वर की स्तुति करते हुए और यह कहते दिखा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कि आकाश में परमेश्वर की महिमा और पृथ्वी पर उन मनुष्यों में जिनसे वह प्रसन्न है शान्ति ह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जब स्वर्गदूत उन के पास से स्वर्ग को चले गए, तो गड़ेरियों ने आपस में कहा, आओ, हम बैतलहम जाकर य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त जो हुई है, और जिसे प्रभु ने हमें बताया है, देख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? देख, तेरा पिता और मैं कुढ़ते हुए तुझे ढूंढ़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उन्होंने तुरन्त जाकर मरियम और यूसुफ को और चरनी में उस बालक को पड़ा दे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इन्हें देखकर उन्होंने वह बात जो इस बालक के विषय में उन से कही गई थी, प्रगट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सब सुनने वालों ने उन बातों से जो गड़िरयों ने उन से कहीं आश्चर्य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परन्तु मरियम ये सब बातें अपने मन में रखकर सोचती रह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गड़ेरिये जैसा उन से कहा गया था, वैसा ही सब सुनकर और देखकर परमेश्वर की महिमा और स्तुति कर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ए लौट ग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जब आठ दिन पूरे हुए, और उसके खतने का समय आया, तो उसका नाम यीशु रखा गया, जो स्वर्गदूत ने उसके पे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आने से पहिले कह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जब मूसा की व्यवस्था के अनुसार उन के शुद्ध होने के दिन पूरे हुए तो वे उसे यरूशलेम में ले ग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प्रभु के सामने ल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उस ने उन से कहा; तुम मुझे क्यों ढूंढ़ते थे? क्या नहीं जानते थे, कि मुझे अपने पिता के भवन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(जैसा कि प्रभु की व्यवस्था में लिखा है कि हर एक पहिलौठा प्रभु के लिये पवित्र ठहरेगा)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प्रभु की व्यवस्था के वचन के अनुसार पंडुकों का एक जोड़ा, या कबूतर के दो बच्चे ला कर बलिद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देखो, यरूशलेम में शमौन नाम एक मनुष्य था, और वह मनुष्य धर्मी और भक्त था; और इस्राएल की शान्त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बाट जोह रहा था, और पवित्र आत्मा उस पर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पवित्र आत्मा से उस को चितावनी हुई थी, कि जब तक तू प्रभु के मसीह को देख ने लेगा, तक तक मृत्य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न देख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वह आत्मा के सिखाने से मन्दिर में आया; और जब माता-पिता उस बालक यीशु को भीतर लाए, कि उस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्यवस्था की रीति के अनुसार 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तो उस ने उसे अपनी गोद में लिया और परमेश्वर का धन्यवाद करक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ना अवश्य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हे स्वामी, अब तू अपने दास को अपने वचन के अनुसार शान्ति से विदा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क्योंकि मेरी आंखो ने तेरे उद्धार को देख ल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जिसे तू ने सब देशों के लोगों के साम्हने तैयार क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कि वह अन्य जातियों को प्रकाश देने के लिये ज्योति, और तेरे निज लोग इस्राएल की महिम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और उसका पिता और उस की माता इन बातों से जो उसके विषय में कही जाती थीं, आश्चर्य कर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तब शमौन ने उन को आशीष देकर, उस की माता मरियम से कहा; देख, वह तो इस्राएल में बहुतों के गिरने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ठने के लिये, और एक ऐसा चिन्ह होने के लिये ठहराया गया है, जिस के विरोध में बातें की जाएगीं 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वरन तेरा प्राण भी तलवार से वार पार छिद जाएगा-- इस से बहुत हृदयों के विचार प्रगट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और अशेर के गोत्र में से हन्नाह नाम फनूएल की बेटी एक भविष्यद्वक्तिन थी: वह बहुत बूढ़ी थी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्याह होने के बाद सात वर्ष अपने पति के साथ रह पाई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परन्तु जो बात उस ने उन से कही, उन्होंने उसे नहीं समझ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वह चौरासी वर्ष से विधवा थी: और मन्दिर को नहीं छोड़ती थी पर उपवास और प्रार्थना कर करके रात-दि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पासना किया करत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और वह उस घड़ी वहां आकर प्रभु का धन्यवाद करने लगी, और उन सभों से, जो यरूशलेम के छुटकारे की बा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हते थे, उसके विषय में बातें करने ल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और जब वे प्रभु की व्यवस्था के अनुसार सब कुछ निपटा चुके तो गलील में अपने नगर नासरत को फिर चले ग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और बालक बढ़ता, और बलवन्त होता, और बुद्धि से परिपूर्ण होता गया; और परमेश्वर का अनुग्रह उस पर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उसके माता-पिता प्रति वर्ष फसह के पर्व में यरूशलेम को जाया कर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जब वह बारह वर्ष का हुआ, तो वे पर्व की रीति के अनुसार यरूशलेम को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और जब वे उन दिनों को पूरा करके लौटने लगे, तो वह लड़का यीशु यरूशलेम में रह गया; और यह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ाता-पिता नहीं जान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तब वह उन के साथ गया, और नासरत में आया, और उन के वश में रहा; और उस की माता ने ये सब बातें अपने म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वे यह समझकर, कि वह और यात्रियों के साथ होगा, एक दिन का पड़ाव निकल गए: और उसे अपने कुटुम्बियों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न-पहचानों में ढूंढ़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पर जब नहीं मिला, तो ढूंढ़ते-ढूंढ़ते यरूशलेम को फिर लौट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और तीन दिन के बाद उन्होंने उसे मन्दिर में उपदेशकों के बीच में बैठे, उन की सुनते और उन से प्रश्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े हुए प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और जितने उस की सुन रहे थे, वे सब उस की समझ और उसके उत्तरों से चकित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रखी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उन दिनों में औगूस्तुस कैसर की ओर से आज्ञा निकली, कि सारे जगत के लोगों के नाम लिखे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2026-09-05T22:13:45Z</dcterms:created>
  <dcterms:modified xsi:type="dcterms:W3CDTF">2026-09-05T22:13:45Z</dcterms:modified>
  <dc:title>लूका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