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05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ூர் ஆணி தேகம் பாய
மா வேதனைப் பட்டார்;
"பிதாவே, இவர்கட்கு
மன்னிப்பீயும்" என்ற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ம் ரத்தம் சிந்தினோரை
நல் மீட்பர் நிந்தியார்;
மா தெய்வ நேசத்தோடு
இவ்வாறு ஜெபித்த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னக்கே அவ்வுருக்கம்
எனக்கே அச்செபம்;
அவ்வித மன்னிப்பையே
எனக்கும் அருள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நீர் சிலுவையில் சாக
செய்ததென் அகந்தை;
கடாவினேன், இயேசுவே,
நானுங் கூர் ஆணியை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உம் சாந்தக் கண்டிதத்தை
நான் நித்தம் இகழ்ந்தேன்;
எனக்கும் மன்னிப்பீயும்,
எண்ணாமல் நான் செய்த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ஆ, இன்ப நேச ஆழி!
ஆ, திவ்விய உருக்கம்!
நிந்திப்போர் அறியாமல்
செய் பாவம் மன்னிய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2026-07-31T16:10:29Z</dcterms:created>
  <dcterms:modified xsi:type="dcterms:W3CDTF">2026-07-31T16:10:29Z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