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மார்க்கத்திலுள்ள சமயபேதங்களில் மிகவும் கண்டிப்பான சமயத்துக்கு இசைந்தபடி பரிசேயனாய் நடந்தேனென்று சாட்சிசொல்ல அவர்களுக்கு மனதிருந்தால் சொல்லலா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ம்முடைய மார்க்கத்திலுள்ள சமயபேதங்களில் மிகவும் கண்டிப்பான சமயத்துக்கு இசைந்தபடி பரிசேயனாய் நடந்தேனென்று சாட்சிசொல்ல அவர்களுக்கு மனதிருந்தால் சொல்லலா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நம்முடைய பிதாக்களுக்கு அருளிச்செய்த வாக்குத்தத்தம் நிறைவேறுமென்கிற நம்பிக்கைக்காகவே நான் இப்பொழுது நியாயத்தீர்ப்படைகிறவனாய் நிற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வும் பகலும் இடைவிடாமல் ஆராதனை செய்துவருகிற நம்முடைய பன்னிரண்டு கோத்திரத்தாரும் அந்த வாக்குத்தத்தம் நிறைவேறுமென்று நம்பியிருக்கிறார்கள். அகிரிப்பா ராஜாவே, அந்த நம்பிக்கையினிமித்தமே யூதர்கள் என்மேல் குற்றஞ்சாட்ட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வும் பகலும் இடைவிடாமல் ஆராதனை செய்துவருகிற நம்முடைய பன்னிரண்டு கோத்திரத்தாரும் அந்த வாக்குத்தத்தம் நிறைவேறுமென்று நம்பியிருக்கிறார்கள். அகிரிப்பா ராஜாவே, அந்த நம்பிக்கையினிமித்தமே யூதர்கள் என்மேல் குற்றஞ்சாட்ட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் மரித்தோரை எழுப்புகிறது நம்பப்படாத காரியமென்று நீங்கள் எண்ணுகிறதென்ன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னே நானும் நசரேயனாகிய இயேசுவின் நாமத்திற்கு விரோதமாய் அநேக காரியங்களை நடப்பிக்கவேண்டுமென்று நினைத்திரு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னே நானும் நசரேயனாகிய இயேசுவின் நாமத்திற்கு விரோதமாய் அநேக காரியங்களை நடப்பிக்கவேண்டுமென்று நினைத்த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நான் எருசலேமிலும் செய்தேன். நான் பிரதான ஆசாரியர்களிடத்தில் அதிகாரம் பெற்று, பரிசுத்தவான்களில் அநேகரைச் சிறைச்சாலைகளில் அடைத்தேன்; அவர்கள் கொலை செய்யப்படுகையில் நானும் சம்மதித்திரு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நான் எருசலேமிலும் செய்தேன். நான் பிரதான ஆசாரியர்களிடத்தில் அதிகாரம் பெற்று, பரிசுத்தவான்களில் அநேகரைச் சிறைச்சாலைகளில் அடைத்தேன்; அவர்கள் கொலை செய்யப்படுகையில் நானும் சம்மதித்திருந்த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ிரிப்பா பவுலை நோக்கி: நீ உனக்காகப் பேச உனக்கு உத்தரவாகிறது என்றான். அப்பொழுது பவுல் கையை நீட்டி, தனக்காக உத்தரவு சொல்லத்தொடங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நான் எருசலேமிலும் செய்தேன். நான் பிரதான ஆசாரியர்களிடத்தில் அதிகாரம் பெற்று, பரிசுத்தவான்களில் அநேகரைச் சிறைச்சாலைகளில் அடைத்தேன்; அவர்கள் கொலை செய்யப்படுகையில் நானும் சம்மதித்திருந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ல ஜெபஆலயங்களிலும் நான் அவர்களை அநேகந்தரம் தண்டித்து, தேவதூஷணஞ் சொல்லக் கட்டாயப்படுத்தினேன்; அவர்கள்பேரில் மூர்க்கவெறி கொண்டவனாய் அந்நியபட்டணங்கள் வரைக்கும் அவர்களைத் துன்பப்படுத்தி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கல ஜெபஆலயங்களிலும் நான் அவர்களை அநேகந்தரம் தண்டித்து, தேவதூஷணஞ் சொல்லக் கட்டாயப்படுத்தினேன்; அவர்கள்பேரில் மூர்க்கவெறி கொண்டவனாய் அந்நியபட்டணங்கள் வரைக்கும் அவர்களைத் துன்பப்படுத்தின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ச் செய்துவருகையில், நான் பிரதான ஆசாரியர்களிடத்தில் அதிகாரமும் உத்தரவும் பெற்று, தமஸ்குவுக்குப் போகும்போ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த்தியான வேளையில், ராஜாவே, நான் வழியிலே சூரியனுடைய பிரகாசத்திலும் அதிகமான ஒளி வானத்திலிருந்து என்னையும் என்னுடனேகூடப் பிரயாணம்பண்ணினவர்களையும் சுற்றிப் பிரகாசிக்கக்கண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த்தியான வேளையில், ராஜாவே, நான் வழியிலே சூரியனுடைய பிரகாசத்திலும் அதிகமான ஒளி வானத்திலிருந்து என்னையும் என்னுடனேகூடப் பிரயாணம்பண்ணினவர்களையும் சுற்றிப் பிரகாசிக்கக்கண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ெல்லாரும் தரையிலே விழுந்தபோது: சவுலே, சவுலே, நீ ஏன் என்னைத் துன்பப்படுத்துகிறாய்? முள்ளில் உதைக்கிறது உனக்குக் கடினமாமென்று எபிரெயு பாஷையிலே என்னுடனே சொல்லுகிற ஒரு சத்தத்தைக் கேட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ெல்லாரும் தரையிலே விழுந்தபோது: சவுலே, சவுலே, நீ ஏன் என்னைத் துன்பப்படுத்துகிறாய்? முள்ளில் உதைக்கிறது உனக்குக் கடினமாமென்று எபிரெயு பாஷையிலே என்னுடனே சொல்லுகிற ஒரு சத்தத்தைக் கேட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நான்: ஆண்டவரே, நீர் யார் என்றேன். அதற்கு அவர்: நீ துன்பப்படுத்துகிற இயேசு நான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நீ எழுந்து, காலுன்றி நில். நீ கண்டவைகளையும் நான் உனக்குத் தரிசனமாகிக் காண்பிக்கப்போகிறவைகளையும் குறித்து உன்னை ஊழியக்காரனாகவும் சாட்சியாகவும் ஏற்படுத்துகிறதற்காக உனக்குத் தரிசனமா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ிரிப்பா பவுலை நோக்கி: நீ உனக்காகப் பேச உனக்கு உத்தரவாகிறது என்றான். அப்பொழுது பவுல் கையை நீட்டி, தனக்காக உத்தரவு சொல்லத்தொடங்க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நீ எழுந்து, காலுன்றி நில். நீ கண்டவைகளையும் நான் உனக்குத் தரிசனமாகிக் காண்பிக்கப்போகிறவைகளையும் குறித்து உன்னை ஊழியக்காரனாகவும் சாட்சியாகவும் ஏற்படுத்துகிறதற்காக உனக்குத் தரிசனமா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நீ எழுந்து, காலுன்றி நில். நீ கண்டவைகளையும் நான் உனக்குத் தரிசனமாகிக் காண்பிக்கப்போகிறவைகளையும் குறித்து உன்னை ஊழியக்காரனாகவும் சாட்சியாகவும் ஏற்படுத்துகிறதற்காக உனக்குத் தரிசனமா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ுயஜனத்தாரிடத்தினின்றும் அந்நிய ஜனத்தாரிடத்தினின்றும் உன்னை விடுதலையாக்க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னைப் பற்றும் விசுவாசத்தினாலே பாவமன்னிப்பையும் பரிசுத்தமாக்கப்பட்டவர்களுக்குரிய சுதந்தரத்தையும் பெற்றுக்கொள்ளும்படியாக, அவர்கள் இருளைவிட்டு ஒளியினிடத்திற்கும், சாத்தானுடைய அதிகாரத்தைவிட்டு தேவனிடத்திற்கும் திரும்பும்படிக்கு நீ அவர்களுடைய கண்களைத் திறக்கும்பொருட்டு, இப்பொழுது உன்னை அவர்களிடத்திற்கு அனுப்புகிறேன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னைப் பற்றும் விசுவாசத்தினாலே பாவமன்னிப்பையும் பரிசுத்தமாக்கப்பட்டவர்களுக்குரிய சுதந்தரத்தையும் பெற்றுக்கொள்ளும்படியாக, அவர்கள் இருளைவிட்டு ஒளியினிடத்திற்கும், சாத்தானுடைய அதிகாரத்தைவிட்டு தேவனிடத்திற்கும் திரும்பும்படிக்கு நீ அவர்களுடைய கண்களைத் திறக்கும்பொருட்டு, இப்பொழுது உன்னை அவர்களிடத்திற்கு அனுப்புகிறேன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என்னைப் பற்றும் விசுவாசத்தினாலே பாவமன்னிப்பையும் பரிசுத்தமாக்கப்பட்டவர்களுக்குரிய சுதந்தரத்தையும் பெற்றுக்கொள்ளும்படியாக, அவர்கள் இருளைவிட்டு ஒளியினிடத்திற்கும், சாத்தானுடைய அதிகாரத்தைவிட்டு தேவனிடத்திற்கும் திரும்பும்படிக்கு நீ அவர்களுடைய கண்களைத் திறக்கும்பொருட்டு, இப்பொழுது உன்னை அவர்களிடத்திற்கு அனுப்புகிற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, அகிரிப்பா ராஜாவே நான் அந்தப் பரமதரிசனத்துக்குக் கீழ்ப்படியாதவனாயிருக்கவ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ன்பு தமஸ்குவிலும் எருசலேமிலும் யூதேயா தேசமெங்குமுள்ளவர்களிடத்திலும், பின்பு புறஜாதியாரிடத்திலும் நான் போய், அவர்கள் தேவனிடத்திற்கு மனந்திரும்பிக் குணப்படவும், மனந்திரும்புதலுக்கேற்ற கிரியைகளைச் செய்யவும் வேண்டுமென்று அறிவித்த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ன்பு தமஸ்குவிலும் எருசலேமிலும் யூதேயா தேசமெங்குமுள்ளவர்களிடத்திலும், பின்பு புறஜாதியாரிடத்திலும் நான் போய், அவர்கள் தேவனிடத்திற்கு மனந்திரும்பிக் குணப்படவும், மனந்திரும்புதலுக்கேற்ற கிரியைகளைச் செய்யவும் வேண்டுமென்று அறிவித்த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ுன்பு தமஸ்குவிலும் எருசலேமிலும் யூதேயா தேசமெங்குமுள்ளவர்களிடத்திலும், பின்பு புறஜாதியாரிடத்திலும் நான் போய், அவர்கள் தேவனிடத்திற்கு மனந்திரும்பிக் குணப்படவும், மனந்திரும்புதலுக்கேற்ற கிரியைகளைச் செய்யவும் வேண்டுமென்று அறிவித்த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ிரிப்பா ராஜாவே, யூதர்கள் என்மேல் சாட்டுகிற சகல காரியங்களைக்குறித்தும் நான் இன்றைக்கு உமக்கு முன்பாக உத்தரவு சொல்லப்போகிறபடியினாலே என்னைப் பாக்கியவான் என்றெண்ண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ினிமித்தமே யூதர்கள் தேவாலயத்திலே என்னைப் பிடித்துக் கொலைசெய்யப் பிரயத்தனம்பண்ணி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னாலும் தேவ அநுக்கிரகம் பெற்று, நான் இந்நாள்வரைக்கும் சிறியோருக்கும் பெரியோருக்கும் சாட்சிகூறி வரு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னாலும் தேவ அநுக்கிரகம் பெற்று, நான் இந்நாள்வரைக்கும் சிறியோருக்கும் பெரியோருக்கும் சாட்சிகூறி வருகிற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களும் மோசேயும் முன்னமே சொல்லியிருந்தபடியே, கிறிஸ்து பாடுபடவேண்டியதென்றும், மரித்தோர் உயிர்த்தெழுதலில் அவர் முதல்வராகி, சுயஜனங்களுக்கும் அந்நிய ஜனங்களுக்கும் ஒளியை வெளிப்படுத்துகிறவரென்றும் சொல்லுகிறேனேயன்றி, வேறொன்றையும் நான் சொல்லுகிறதில்லை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களும் மோசேயும் முன்னமே சொல்லியிருந்தபடியே, கிறிஸ்து பாடுபடவேண்டியதென்றும், மரித்தோர் உயிர்த்தெழுதலில் அவர் முதல்வராகி, சுயஜனங்களுக்கும் அந்நிய ஜனங்களுக்கும் ஒளியை வெளிப்படுத்துகிறவரென்றும் சொல்லுகிறேனேயன்றி, வேறொன்றையும் நான் சொல்லுகிறதில்லை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்விதமாய் அவன் தனக்காக உத்தரவு சொல்லுகையில், பெஸ்து உரத்த சத்தமாய்: பவுலே, நீ பிதற்றுகிறாய், அதிகக்கல்வி உனக்குப் பயித்தியமுண்டாக்குகிறது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்விதமாய் அவன் தனக்காக உத்தரவு சொல்லுகையில், பெஸ்து உரத்த சத்தமாய்: பவுலே, நீ பிதற்றுகிறாய், அதிகக்கல்வி உனக்குப் பயித்தியமுண்டாக்குகிறது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ன்: கனம்பொருந்திய பெஸ்துவே, நான் பயித்தியக்காரனல்ல, சத்தியமும் சொஸ்தபுத்தியுமுள்ள வார்த்தைகளைப் பேச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ச் சங்கதிகளை ராஜா அறிந்திருக்கிறார்; ஆகையால் தைரியமாய் அவருக்கு முன்பாகப் பேசுகிறேன்; இவைகளில் ஒன்றும் அவருக்கு மறைவானதல்லவென்று எண்ணுகிறேன்; இது ஒரு மூலையிலே நடந்த காரியமல்ல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ச் சங்கதிகளை ராஜா அறிந்திருக்கிறார்; ஆகையால் தைரியமாய் அவருக்கு முன்பாகப் பேசுகிறேன்; இவைகளில் ஒன்றும் அவருக்கு மறைவானதல்லவென்று எண்ணுகிறேன்; இது ஒரு மூலையிலே நடந்த காரியமல்ல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ிரிப்பா ராஜாவே, யூதர்கள் என்மேல் சாட்டுகிற சகல காரியங்களைக்குறித்தும் நான் இன்றைக்கு உமக்கு முன்பாக உத்தரவு சொல்லப்போகிறபடியினாலே என்னைப் பாக்கியவான் என்றெண்ணு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கிரிப்பா ராஜாவே, தீர்க்கதரிசிகளை விசுவாசிக்கிறீரா? விசுவாசிக்கிறீரென்று அறிவே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கிரிப்பா பவுலை நோக்கி: நான் கிறிஸ்தவனாகிறதற்குக் கொஞ்சங்குறைய நீ என்னைச் சம்மதிக்கப்பண்ணுகிறாய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ப் பவுல்: நீர் மாத்திரமல்ல, இன்று என் வசனத்தைக் கேட்கிற யாவரும், கொஞ்சங்குறையமாத்திரம் அல்ல, இந்தக் கட்டுகள் தவிர, முழுவதும் என்னைப்போலாகும்படி தேவனை வேண்டிக்கொள்ளுகிறேன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ப் பவுல்: நீர் மாத்திரமல்ல, இன்று என் வசனத்தைக் கேட்கிற யாவரும், கொஞ்சங்குறையமாத்திரம் அல்ல, இந்தக் கட்டுகள் தவிர, முழுவதும் என்னைப்போலாகும்படி தேவனை வேண்டிக்கொள்ளுகிறேன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ைகளை அவன் சொன்னபோது, ராஜாவும் தேசாதிபதியும் பெர்னிக்கேயாளும் அவர்களுடனேகூட உட்கார்ந்திருந்தவர்களும் எழுந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ைகளை அவன் சொன்னபோது, ராஜாவும் தேசாதிபதியும் பெர்னிக்கேயாளும் அவர்களுடனேகூட உட்கார்ந்திருந்தவர்களும் எழுந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னியே போய்: இந்த மனுஷன் மரணத்துக்காவது கட்டுகளுக்காவது பாத்திரமானதொன்றையும் செய்யவில்லையென்று தங்களுக்குள்ளே பேசிக்கொண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னியே போய்: இந்த மனுஷன் மரணத்துக்காவது கட்டுகளுக்காவது பாத்திரமானதொன்றையும் செய்யவில்லையென்று தங்களுக்குள்ளே பேசிக்கொண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கிரிப்பா பெஸ்துவை நோக்கி: இந்த மனுஷன் இராயனுக்கு அபயமிடாதிருந்தானானால், இவனை விடுதலைபண்ணலாகும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கிரிப்பா பெஸ்துவை நோக்கி: இந்த மனுஷன் இராயனுக்கு அபயமிடாதிருந்தானானால், இவனை விடுதலைபண்ணலாகும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சேஷமாய் நீர் யூதருடைய சகல முறைமைகளையும் தர்க்கங்களையும் அறிந்தவரானதால் அப்படி எண்ணுகிறேன்; ஆகையால் நான் சொல்வதைப் பொறுமையோடே கேட்கும்படி உம்மை வேண்டிக்கொள்ள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சேஷமாய் நீர் யூதருடைய சகல முறைமைகளையும் தர்க்கங்களையும் அறிந்தவரானதால் அப்படி எண்ணுகிறேன்; ஆகையால் நான் சொல்வதைப் பொறுமையோடே கேட்கும்படி உம்மை வேண்டிக்கொள்ள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 சிறுவயதுமுதற்கொண்டு, எருசலேமிலே என் ஜனத்தாருக்குள்ளே இருந்தபடியால், ஆதிமுதல் நான் நடந்த நடக்கையை யூதரெல்லாரும் அறிந்த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என் சிறுவயதுமுதற்கொண்டு, எருசலேமிலே என் ஜனத்தாருக்குள்ளே இருந்தபடியால், ஆதிமுதல் நான் நடந்த நடக்கையை யூதரெல்லாரும் அறிந்த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ich knew me from the beginning, if they would testify, that after the most strictest sec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religion I lived a Phari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ow I stand and am judged for the hope of the promise made of God, unto our fath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Unto which promise our twelve tribes, instantly serving God day and night, hope to come.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ope's sake, king Agrippa, I am accused of 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y should it be thought a thing incredible with you, that God should raise the de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verily thought with myself, that I ought to do many things contrary to the name of Jesu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zar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thing I also did in Jerusalem: and many of the saints did I shut up in prison, ha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d authority from the chief priests; and when they were put to death, I gave my voic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grippa said unto Paul, You are permitted to speak for yourself. Then Paul stretched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punished them often in every synagogue, and compelled them to blaspheme; and be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edingly mad against them, I persecuted them even unto strang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reupon as I went to Damascus with authority and commission from the chief pries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t midday, O king, I saw in the way a light from heaven, above the brightness of the su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ning round about me and them which journeyed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we were all fallen to the earth, I heard a voice speaking unto me, and say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brew tongue, Saul, Saul, why persecute you me? it is hard for you to kick against the pri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 said, Who are you, Lord? And he said, I am Jesus whom you persec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rise, and stand upon your feet: for I have appeared unto you for this purpose, to mak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, and answered for him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and a witness both of these things which you have seen, and of those things in the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appear unto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Delivering you from the people, and from the Gentiles, unto whom now I send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o open their eyes, and to turn them from darkness to light, and from the power of Satan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that they may receive forgiveness of sins, and inheritance among them which are sanctifi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th that is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reupon, O king Agrippa, I was not disobedient unto the heavenly vis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showed first unto them of Damascus, and at Jerusalem, and throughout all the coas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ea, and then to the Gentiles, that they should repent and turn to God, and do works mee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en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think myself happy, king Agrippa, because I shall answer for myself this day befor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se causes the Jews caught me in the temple, and went about to kill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aving therefore obtained help of God, I continue unto this day, witnessing both to small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, saying no other things than those which the prophets and Moses did say should co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at Christ should suffer, and that he should be the first that should rise from the dea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show light unto the people, and 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s he thus spoke for himself, Festus said with a loud voice, Paul, you are out of your mi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ch learning does make you m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he said, I am not mad, most noble Festus; but speak forth the words of truth and sob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 king knows of these things, before whom also I speak freely: for I am persuade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of these things are hidden from him; for this thing was not done in a cor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rning all the things whereof I am accused of the Jew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King Agrippa, believe you the prophets? I know that you belie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Agrippa said unto Paul, Almost you persuade me to be a Christ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Paul said, I would to God, that not only you, but also all that hear me this day, were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ost, and altogether such as I am, except these bo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when he had thus spoken, the king rose up, and the governor, and Bernice, and they that s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when they were gone aside, they talked between themselves, saying, This man does not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thy of death or of bo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said Agrippa unto Festus, This man might have been set at liberty, if he had not appea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Especially because I know you to be expert in all customs and questions which are among the Jew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I plead to you to hear me patie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manner of life from my youth, which was at the first among mine own nation at Jerusalem,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Jew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2026-06-21T07:43:30Z</dcterms:created>
  <dcterms:modified xsi:type="dcterms:W3CDTF">2026-06-21T07:43:30Z</dcterms:modified>
  <dc:title>அப்போஸ்தலர்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