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ர் நடுவில் பாவியினேச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ன்போல் தொங்க யூ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ர் பரிகாசங்கள் பண்ண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ித்திய கொடுமை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ிரசூரிய சகல வான் சேன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ியமால் நாணுதையோ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மைந்தனுயிர் விடுகாட்ச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டிக்காக நெஞ்ச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்டியால் சேவகன் எட்டியே கு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ன் விலாவதிலே-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ினில் தொங்கியே குருதியும் வட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ட்டிய தீட்சைக் குருதியும் ஜல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ூற்தோடுது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ுசலேம் மாதே மறுதி நீயழ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ிப் புலம்பலையோ-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ுசலையதிபன் இள மணவாள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 கோலமி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ொதா மலைதனிலே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வேசு சுவாமி கொடுந்துயர் ப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ளாய் கண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சினில் முள்முடி உறுத்திட அறை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சேர்த்தையோ தீ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ரங் கால்களில் ஆணிகளட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த்திரள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2026-07-30T22:02:12Z</dcterms:created>
  <dcterms:modified xsi:type="dcterms:W3CDTF">2026-07-30T22:02:12Z</dcterms:modified>
  <dc:title>துதிப் பாடல்கள் : 1088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