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அவர் தம்முடைய சீஷரோடேகூடப் படவில் ஏறி, தல்மனூத்தாவின் எல்லைகளில் வந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ரிசேயர் வந்து அவரோடே தர்க்கிக்கத்தொடங்கி, அவரைச் சோதிக்கும்படி, வானத்திலிருந்து ஒரு அடையாளத்தைக் காண்பிக்கவேண்டும் என்று கே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வியில் பெருமூச்சுவிட்டு: இந்தச் சந்ததியார் அடையாளம் தேடுகிறதென்ன? இந்தச் சந்ததியாருக்கு ஒரு அடையாளமும் கொடுக்கப்படுவதில்லையென்று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தம்முடைய ஆவியில் பெருமூச்சுவிட்டு: இந்தச் சந்ததியார் அடையாளம் தேடுகிறதென்ன? இந்தச் சந்ததியாருக்கு ஒரு அடையாளமும் கொடுக்கப்படுவதில்லையென்று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ை விட்டு மறுபடியும் படவில் ஏறி, அக்கரைக்குப் போ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ஷர்கள் அப்பங்களைக் கொண்டுவர மறந்துபோனார்கள்; படவிலே அவர்களிடத்தில் ஒரு அப்பமாத்திரம் இ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அவர்களை நோக்கி: நீங்கள் பரிசேயருடைய புளித்தமாவைக்குறித்தும் ஏரோதின் புளித்தமாவைக்குறித்தும் எச்சரிக்கையாயிருங்கள் என்று கற்பித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ர்கள்: நம்மிடத்தில் அப்பங்கள் இல்லாதபடியால் இப்படிச் சொல்லுகிறார் என்று தங்களுக்குள்ளே யோசனைபண்ணிக்கொண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அறிந்து, அவர்களை நோக்கி: உங்களிடத்தில் அப்பங்கள் இல்லாதபடியினால் நீங்கள் யோசனைபண்ணுகிறதென்ன? இன்னும் சிந்தியாமலும் உணராமலும் இருக்கிறீர்களா? இன்னும் உங்கள் இருதயம் கடினமாயிருக்கிறதா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தை அறிந்து, அவர்களை நோக்கி: உங்களிடத்தில் அப்பங்கள் இல்லாதபடியினால் நீங்கள் யோசனைபண்ணுகிறதென்ன? இன்னும் சிந்தியாமலும் உணராமலும் இருக்கிறீர்களா? இன்னும் உங்கள் இருதயம் கடினமாயிருக்கிறத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ுடைய சீஷர்கள்: இந்த வனாந்தரத்திலே ஒருவன் எங்கேயிருந்து அப்பங்களைக் கொண்டுவந்து இத்தனை பேர்களைத் திருப்தியாக்கக்கூடும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ுக்கு கண்களிருந்தும் காணாதிருக்கிறீர்களா? காதுகளிருந்தும் கேளாதிருக்கிறீர்களா? நினைவுகூராமலுமிருக்கிறீர்கள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ுக்கு கண்களிருந்தும் காணாதிருக்கிறீர்களா? காதுகளிருந்தும் கேளாதிருக்கிறீர்களா? நினைவுகூராமலுமிருக்கிறீர்களா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ஐந்து அப்பங்களை ஐயாயிரம் பேருக்குப் பங்கிட்டபோது, மீதியான துணிக்கைகளை எத்தனை கூடை நிறைய எடுத்தீர்கள் என்று கேட்டார். பன்னிரண்டு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ஐந்து அப்பங்களை ஐயாயிரம் பேருக்குப் பங்கிட்டபோது, மீதியான துணிக்கைகளை எத்தனை கூடை நிறைய எடுத்தீர்கள் என்று கேட்டார். பன்னிரண்டு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ஏழு அப்பங்களை நாலாயிரம் பேருக்குப் பங்கிட்டபோது, மீதியான துணிக்கைகளை எத்தனை கூடை நிறைய எடுத்தீர்கள் என்று கேட்டார். ஏழு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ஏழு அப்பங்களை நாலாயிரம் பேருக்குப் பங்கிட்டபோது, மீதியான துணிக்கைகளை எத்தனை கூடை நிறைய எடுத்தீர்கள் என்று கேட்டார். ஏழு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யானால், நீங்கள் உணராதிருக்கிறது எப்படி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பெத்சாயிதா ஊருக்கு வந்தார்; அப்பொழுது ஒரு குருடனை அவரிடத்தில் கொண்டுவந்து, அவனைத் தொடும்படி அவரை வேண்டிக்கொண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குருடனுடைய கையைப்பிடித்து, அவனைக் கிராமத்துக்கு வெளியே அழைத்துக்கொண்டுபோய், அவன் கண்களில் உமிழ்ந்து, அவன்மேல் கைகளை வைத்து எதையாகிலும் காண்கிறாயா என்று கே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 குருடனுடைய கையைப்பிடித்து, அவனைக் கிராமத்துக்கு வெளியே அழைத்துக்கொண்டுபோய், அவன் கண்களில் உமிழ்ந்து, அவன்மேல் கைகளை வைத்து எதையாகிலும் காண்கிறாயா என்று கே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ர்: உங்களிடத்தில் எத்தனை அப்பங்கள் உண்டு என்று கேட்டார். அவர்கள்: ஏழு அப்பங்கள் உண்டு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ஏறிட்டுப்பார்த்து: நடக்கிற மனுஷரை மரங்களைப்போல் காண்கிற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ஏறிட்டுப்பார்த்து: நடக்கிற மனுஷரை மரங்களைப்போல் காண்கிற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ர் மறுபடியும் அவன் கண்களின்மேல் கைகளை வைத்து, அவனை ஏறிட்டுப்பார்க்கும்படி செய்தார்; அப்பொழுது அவன் சொஸ்தமடைந்து, யாவரையும் தெளிவாய்க் கண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ர் மறுபடியும் அவன் கண்களின்மேல் கைகளை வைத்து, அவனை ஏறிட்டுப்பார்க்கும்படி செய்தார்; அப்பொழுது அவன் சொஸ்தமடைந்து, யாவரையும் தெளிவாய்க் கண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அவர் அவனை நோக்கி: நீ கிராமத்தில் பிரவேசியாமலும், கிராமத்தில் இதை ஒருவருக்கும் சொல்லாமலும், இரு என்று சொல்லி, அவனை வீட்டிற்கு அனுப்பிவிட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இயேசுவும் அவருடைய சீஷர்களும் புறப்பட்டு, பிலிப்புச் செசரியா பட்டணத்தைச் சேர்ந்த கிராமங்களுக்குப் போனார்கள். வழியிலே அவர் தம்முடைய சீஷர்களை நோக்கி: ஜனங்கள் என்னை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இயேசுவும் அவருடைய சீஷர்களும் புறப்பட்டு, பிலிப்புச் செசரியா பட்டணத்தைச் சேர்ந்த கிராமங்களுக்குப் போனார்கள். வழியிலே அவர் தம்முடைய சீஷர்களை நோக்கி: ஜனங்கள் என்னை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சிலர் உம்மை யோவான்ஸ்நானன் என்றும், சிலர் எலியா என்றும், வேறு சிலர்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சிலர் உம்மை யோவான்ஸ்நானன் என்றும், சிலர் எலியா என்றும், வேறு சிலர்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ர்: நீங்கள் என்னை யாரென்று சொல்லுகிறீர்கள் என்று கேட்டார். பேதுரு பிரதியுத்தரமாக: நீர் கிறிஸ்து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ஜனங்களைத் தரையிலே பந்தியிருக்கக் கட்டளையிட்டு, அந்த ஏழு அப்பங்களையும் எடுத்து, ஸ்தோத்திரம் பண்ணி, பிட்டு, அவர்களுக்குப் பரிமாறும்படி சீஷர்களிடத்தில் கொடுத்தார்; அவர்கள் ஜனங்களுக்குப் பரிமாற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தம்மைக்குறித்து ஒருவருக்கும் சொல்லாதபடிக்கு அவர்களுக்கு உறுதியாய்க் கட்டளையிட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ல்லாமலும், மனுஷகுமாரன் பலபாடுகள் பட்டு, மூப்பராலும் பிரதான ஆசாரியராலும் வேதபாரகராலும் ஆகாதவனென்று தள்ளப்பட்டு, கொல்லப்பட்டு, மூன்று நாளைக்குப்பின்பு உயிர்த்தெழுந்திருக்கவேண்டியதென்று அவர்களுக்குப் போதிக்கத்தொடங்கி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ல்லாமலும், மனுஷகுமாரன் பலபாடுகள் பட்டு, மூப்பராலும் பிரதான ஆசாரியராலும் வேதபாரகராலும் ஆகாதவனென்று தள்ளப்பட்டு, கொல்லப்பட்டு, மூன்று நாளைக்குப்பின்பு உயிர்த்தெழுந்திருக்கவேண்டியதென்று அவர்களுக்குப் போதிக்கத்தொடங்கி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 வார்த்தையை அவர் தாரளமாகச் சொன்னார். அப்பொழுது, பேதுரு அவரைத் தனியே அழைத்துக்கொண்டுபோய், அவரைக் கடிந்துகொள்ளத் தொடங்க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ிரும்பித் தம்முடைய சீஷரைப் பார்த்து, பேதுருவை நோக்கி: எனக்குப் பின்னாகப்போ, சாத்தானே, நீ தேவனுக்கேற்றவைகளைச் சிந்தியாமல் மனுஷருக்கு ஏற்றவைகளைச் சிந்திக்கிறாய் என்று சொல்லி அவனைக் கடிந்துகொண்ட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ிரும்பித் தம்முடைய சீஷரைப் பார்த்து, பேதுருவை நோக்கி: எனக்குப் பின்னாகப்போ, சாத்தானே, நீ தேவனுக்கேற்றவைகளைச் சிந்தியாமல் மனுஷருக்கு ஏற்றவைகளைச் சிந்திக்கிறாய் என்று சொல்லி அவனைக் கடிந்துகொண்ட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, அவர் ஜனங்களையும் தம்முடைய சீஷர்களையும் தம்மிடத்தில் அழைத்து: ஒருவன் என் பின்னே வர விரும்பினால், அவன் தன்னைத்தான் வெறுத்து, தன் சிலுவையை எடுத்துக்கொண்டு என்னைப் பின்பற்ற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, அவர் ஜனங்களையும் தம்முடைய சீஷர்களையும் தம்மிடத்தில் அழைத்து: ஒருவன் என் பின்னே வர விரும்பினால், அவன் தன்னைத்தான் வெறுத்து, தன் சிலுவையை எடுத்துக்கொண்டு என்னைப் பின்பற்றக்கடவ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ன் ஜீவனை இரட்சிக்க விரும்புகிறவன் அதை இழந்துபோவான், என்னிமித்தமாகவும் சுவிசேஷத்தினிமித்தமாகவும் தன் ஜீவனை இழந்து போகிறவன் அதை இரட்சித்துக்கொள்ளுவ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ன் ஜீவனை இரட்சிக்க விரும்புகிறவன் அதை இழந்துபோவான், என்னிமித்தமாகவும் சுவிசேஷத்தினிமித்தமாகவும் தன் ஜீவனை இழந்து போகிறவன் அதை இரட்சித்துக்கொள்ளு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ஜனங்களைத் தரையிலே பந்தியிருக்கக் கட்டளையிட்டு, அந்த ஏழு அப்பங்களையும் எடுத்து, ஸ்தோத்திரம் பண்ணி, பிட்டு, அவர்களுக்குப் பரிமாறும்படி சீஷர்களிடத்தில் கொடுத்தார்; அவர்கள் ஜனங்களுக்குப் பரிமாற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விபசாரமும் பாவமுமுள்ள இந்தச் சந்ததியில் என்னைக்குறித்தும் என் வார்த்தைகளைக்குறித்தும் எவன் வெட்கப்படுவானோ, அவனைக்குறித்து மனுஷகுமாரனும் தமது பிதாவின் மகிமை பொருந்தினவராய்ப் பரிசுத்த தூதர்களோடுங்கூட வரும்போது வெட்கப்படுவார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விபசாரமும் பாவமுமுள்ள இந்தச் சந்ததியில் என்னைக்குறித்தும் என் வார்த்தைகளைக்குறித்தும் எவன் வெட்கப்படுவானோ, அவனைக்குறித்து மனுஷகுமாரனும் தமது பிதாவின் மகிமை பொருந்தினவராய்ப் பரிசுத்த தூதர்களோடுங்கூட வரும்போது வெட்கப்படுவார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நாட்களிலே திரளான ஜனங்கள் கூடிவந்திருக்கையில், அவர்கள் சாப்பிடுகிறதற்கு ஒன்றுமில்லாதபோது, இயேசு தம்முடைய சீஷரை அழைத்து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நாட்களிலே திரளான ஜனங்கள் கூடிவந்திருக்கையில், அவர்கள் சாப்பிடுகிறதற்கு ஒன்றுமில்லாதபோது, இயேசு தம்முடைய சீஷரை அழைத்து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ுக்காகப் பரிதபிக்கிறேன், இவர்கள் இப்பொழுது என்னிடத்தில் தங்கியிருந்த மூன்று நாளாய்ச் சாப்பிட ஒன்றுமில்லாதிருக்கிறார்கள்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னங்களுக்காகப் பரிதபிக்கிறேன், இவர்கள் இப்பொழுது என்னிடத்தில் தங்கியிருந்த மூன்று நாளாய்ச் சாப்பிட ஒன்றுமில்லாதிருக்கிறார்கள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ில் சிலர் தூரத்திலிருந்து வந்தவர்களாகையால், நான் இவர்களைப் பட்டினியாய் வீட்டிற்கு அனுப்பிவிட்டால் வழியில் சோர்ந்து போவார்களே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ர்களில் சிலர் தூரத்திலிருந்து வந்தவர்களாகையால், நான் இவர்களைப் பட்டினியாய் வீட்டிற்கு அனுப்பிவிட்டால் வழியில் சோர்ந்து போவார்களே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சிறு மீன்களும் அவர்களிடத்தில் இருந்தது; அவர் அவைகளையும் ஆசீர்வதித்து அவர்களுக்குப் பரிமாறும்படி சொன்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சிறு மீன்களும் அவர்களிடத்தில் இருந்தது; அவர் அவைகளையும் ஆசீர்வதித்து அவர்களுக்குப் பரிமாறும்படி சொன்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சாப்பிட்டுத் திருப்தியடைந்தார்கள்; மீதியான துணிக்கைகளை ஏழு கூடை நிறைய எடு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ாப்பிட்டவர்கள் ஏறக்குறைய நாலாயிரம் பேராயிருந்தார்கள். பின்பு அவர் அவர்களை அனுப்பிவிட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वह तुरन्त अपने चेलों के साथ नाव पर चढ़कर दलमनूता देश को 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फिर फरीसी निकलकर उस से वाद-विवाद करने लगे, और उसे जांचने के लिये उस से कोई स्वर्गीय चिन्ह मा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 ने अपनी आत्मा में आह मार कर कहा, इस समय के लोग क्यों चिन्ह ढूंढ़ते हैं? मैं तुम से सच क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कि इस समय के लोगों को कोई चिन्ह नहीं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वह उन्हें छोड़कर फिर नाव पर चढ़ गया और पार चल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वे रोटी लेना भूल गए थे, और नाव में उन के पास एक ही रोट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उस ने उन्हें चिताया, कि देखो, फरीसियों के खमीर और हेरोदेस के खमीर से चौकस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वे आपस में विचार करके कहने लगे, कि हमारे पास तो रोटी नही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ह जानकर यीशु ने उन से कहा; तुम क्यों आपस में यह विचार कर रहे हो कि हमारे पास रोटी नहीं? क्या अ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नहीं जानते और नहीं समझ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के चेलों ने उस को उत्तर दिया, कि यहां जंगल में इतनी रोटी कोई कहां से लाए कि ये तृप्त हो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ा तुम्हारा मन कठोर हो गया है? क्या आंखे रखते हुए भी नहीं देखते, और कान रखते हुए भी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ते? और तुम्हें स्मरण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ि जब मैं ने पांच हजार के लिये पांच रोटी तोड़ी थीं तो तुम ने टुकड़ों की कितनी टोकिरयां भर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ठाईं? उन्होंने उस से कहा, बारह टोकरिया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जब चार हज़ार के लिये सात रोटी थीं तो तुमने टुकड़ों के कितने टोकरे भरकर उठाए थे? उन्होंने उस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सात टो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ने उन से कहा, क्या तुम अब तक नहीं समझ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वे बैतसैदा में आए; और लोग एक अन्धे को उसके पास ले आए और उस से बिनती की, कि उस को छू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ह उस अन्धे का हाथ पकड़कर उसे गांव के बाहर ले गया, और उस की आंखों में थूककर उस पर हाथ रखे, और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पूछा; क्या तू कुछ देख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उस ने उन से पूछा; तुम्हारे पास कितनी रोटियां हैं? उन्होंने कहा, सात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स ने आंख उठा कर कहा; मैं मनुष्यों को देखता हूं; क्योंकि वे मुझे चलते हुए दिखाई देते हैं, ज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ेड़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स ने फिर दोबारा उस की आंखों पर हाथ रखे, और उस ने ध्यान से देखा, और चंगा हो गया, और सब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फ साफ देख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स ने उस से यह कहकर घर भेजा, कि इस गांव के भीतर पांव भी न रख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ीशु और उसके चेले कैसरिया फिलिप्पी के गावों में चले गए: और मार्ग में उस ने अपने चेलों से पूछा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 मुझे क्या कह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न्होंने उत्तर दिया, कि यूहन्ना बपतिस्मा देनेवाला; पर कोई कोई एलिय्याह; और कोई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क्ताओं में से एक भी क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 ने उन से पूछा; परन्तु तुम मुझे क्या कहते हो पतरस ने उस को उत्तर दिया; तू मसी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उस ने लोगों को भूमि पर बैठने की आज्ञा दी, और वे सात रोटियां लीं, और धन्यवाद करके तोड़ी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उस ने उन्हें चिताकर कहा, कि मेरे विषय में यह किसी से न क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वह उन्हें सिखाने लगा, कि मनुष्य के पुत्र के लिये अवश्य है, कि वह बहुत दुख उठाए, और पुरिनए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हायाजक और शास्त्री उसे तुच्छ समझकर मार डालें और वह तीन दिन के बाद जी उ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स ने यह बात उन से साफ साफ कह दी: इस पर पतरस उसे अलग ले जाकर झिड़क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परन्तु उस ने फिरकर, और अपने चेलों की ओर देखकर पतरस को झिड़क कर कहा; कि हे शैतान, मेरे साम्हन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र हो; क्योंकि तू परमेश्वर की बातों पर नहीं, परन्तु मनुष्य की बातों पर मन लग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स ने भीड़ को अपने चेलों समेत पास बुलाकर उन से कहा, जो कोई मेरे पीछे आना चाहे, वह अपने आप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न्कार करे और अपना क्रूस उठाकर,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क्योंकि जो कोई अपना प्राण बचाना चाहे वह उसे खोएगा, पर जो कोई मेरे और सुसमाचार के लिये अपना प्रा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ोएगा, वह उसे बच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चेलों को देता गया कि उन के आगे रखें, और उन्होंने लोगों के आगे परोस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यदि मनुष्य सारे जगत को प्राप्त करे और अपने प्राण की हानि उठाए, तो उसे क्या लाभ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मनुष्य अपने प्राण के बदले क्या 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जो कोई इस व्यभिचारी और पापी जाति के बीच मुझ से और मेरी बातों से लजाएगा, मनुष्य का पुत्र भी जब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दूतों के साथ अपने पिता की महिमा सहित आएगा, तब उस से भी ल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न दिनों में, जब फिर बड़ी भीड़ इकट्ठी हुई, और उन के पास कुछ खाने को न था, तो उस ने अपने चेल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बुलाकर उन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ुझे इस भीड़ पर तरस आता है, क्योंकि यह तीन दिन से बराबर मेरे साथ हैं, और उन के पास कुछ भी खाने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मैं उन्हें भूखा घर भेज दूं, तो मार्ग में थक कर रह जाएंगे; क्योंकि इन में से कोई कोई दूर से आ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न के पास थोड़ी सी छोटी मछिलयां भी थीं; और उसने धन्यवाद करके उन्हें भी लोगों के आगे रखने की आज्ञ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सो वे खाकर तृप्त हो गए और शेष टृकड़ों के सात टोकरे भरकर उठ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लोग चार हजार के लगभग थे; और उस ने उन को विद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2026-09-05T22:10:10Z</dcterms:created>
  <dcterms:modified xsi:type="dcterms:W3CDTF">2026-09-05T22:10:10Z</dcterms:modified>
  <dc:title>मरकुस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