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மக்காக யுத்தம் செய்யும் தேவன்
மேற்கொள்ளுவார் நமக்காய் மேற்கொள்ளுவாரே
அசைக்கப்படமாட்டோம் தோற்றுப்போகமாட்டோம்
இயேசு நம் பட்ச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ாரம் யாவும் சுமப்பார் நிந்தை மாற்றுவார்
மேற்கொள்ளுவார் நமக்காய் மேற்கொள்ளுவாரே
அசைக்கப்படமாட்டோம் தோற்றுப்போகமாட்டோம்
இயேசு நம் பட்ச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ேன் நான் ஜீவனோடு 
இயேசுவின் உயிர்த்த வல்லமை
என்னுள் இருப்பதால் விடுதலை ஆனேன்
இயேசு நாமத்தால் -- நம் பா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ேன் நான் ஜீவனோடு 
உம் நாமம் உயர்த்தி பறைசாற்றுவேன்
கிறிஸ்து வெளிப்பட்டார் சுகமானேனே
இயேசு நாம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யுத்தம் செய்வார் இருள் அகற்றுவார்
அசைந்திடா ராஜ்யம் எழுப்பிடுவார்
அவர் நாமத்தாலே ஜெயம் என்றுமே
பாடுவோம் பாடுவோம் -- வாழ்வேன்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2026-09-15T13:52:32Z</dcterms:created>
  <dcterms:modified xsi:type="dcterms:W3CDTF">2026-09-15T13:52:32Z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