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அவர்: செருபாபேலுக்குச் சொல்லப்படுகிற கர்த்தருடைய வார்த்தை என்னவென்றால், பலத்தினாலும் அல்ல, பராக்கிரமத்தினாலும் அல்ல, என்னுடைய ஆவியினாலேயே ஆகும் என்று சேனைகளின் கர்த்தர் சொல்லு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ெரிய பர்வதமே நீ எம்மாத்திரம்? செருபாபேலுக்கு முன்பாக நீ சமபூமியாவாய்; தலைக்கல்லை அவன் கொண்டுவருவான்; அதற்குக் கிருபையுண்டாவதாக, கிருபையுண்டாவதாக என்று ஆர்ப்பரிப்பார்கள்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ெரிய பர்வதமே நீ எம்மாத்திரம்? செருபாபேலுக்கு முன்பாக நீ சமபூமியாவாய்; தலைக்கல்லை அவன் கொண்டுவருவான்; அதற்குக் கிருபையுண்டாவதாக, கிருபையுண்டாவதாக என்று ஆர்ப்பரிப்பார்கள்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னும்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ெருபாபேலின் கைகள் இந்த ஆலயத்துக்கு அஸ்திபாரம்போட்டது; அவன் கைகளே இதை முடித்துத் தீர்க்கும்; அதினால் சேனைகளின் கர்த்தர் என்னை உங்களிடத்திற்கு அனுப்பினாரென்று அறிவாய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ெருபாபேலின் கைகள் இந்த ஆலயத்துக்கு அஸ்திபாரம்போட்டது; அவன் கைகளே இதை முடித்துத் தீர்க்கும்; அதினால் சேனைகளின் கர்த்தர் என்னை உங்களிடத்திற்கு அனுப்பினாரென்று அறிவாய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ற்பமான ஆரம்பத்தின் நாளை யார் அசட்டைபண்ணலாம்? பூமியெங்கும் சுற்றிப்பார்க்கிறவைகளாகிய கர்த்தருடைய ஏழு கண்களும் செருபாபேலின் கையில் இருக்கிற தூக்குநூலைச் சந்தோஷமாய்ப் பார்க்கிறது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ற்பமான ஆரம்பத்தின் நாளை யார் அசட்டைபண்ணலாம்? பூமியெங்கும் சுற்றிப்பார்க்கிறவைகளாகிய கர்த்தருடைய ஏழு கண்களும் செருபாபேலின் கையில் இருக்கிற தூக்குநூலைச் சந்தோஷமாய்ப் பார்க்கிறது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நான் அவரை நோக்கி: குத்துவிளக்குக்கு வலதுபுறமாகவும் அதற்கு இடதுபுறமாகவும் இருக்கிற இந்த இரண்டு ஒலிவமரங்கள் என்னவென்று கேட்ட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றுபடியும் நான் அவரை நோக்கி இரண்டு பொற்குழாய்களின் வழியாய்த் தொடங்கி பொன்னிறமான எண்ணெயைத் தங்களிலிருந்து இறங்கப்பண்ணுகிறவைகளாகிய ஒலிவமரங்களின் இரண்டு கிளைகள் என்னவென்று கேட்ட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னோடே பேசின தூதன் திரும்பிவந்து நித்திரை பண்ணுகிற ஒருவனை எழுப்புவதுபோல் என்னை எழுப்ப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றுபடியும் நான் அவரை நோக்கி இரண்டு பொற்குழாய்களின் வழியாய்த் தொடங்கி பொன்னிறமான எண்ணெயைத் தங்களிலிருந்து இறங்கப்பண்ணுகிறவைகளாகிய ஒலிவமரங்களின் இரண்டு கிளைகள் என்னவென்று கேட்ட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 அவர்: இவைகள் இன்னதென்று உனக்குத் தெரியாதா என்றார்; ஆண்டவனே, எனக்குத் தெரியாது என்ற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ர்; இவைகள் இரண்டும் சர்வலோகத்துக்கும் ஆண்டவராயிருக்கிறவரின் சமுகத்தில் நிற்கிற அபிஷேகம் பெற்றவர்கள் எ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ர்; இவைகள் இரண்டும் சர்வலோகத்துக்கும் ஆண்டவராயிருக்கிறவரின் சமுகத்தில் நிற்கிற அபிஷேகம் பெற்றவர்கள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காண்கிறது என்னவென்று கேட்டார்; அதற்கு நான்: இதோ, முழுவதும் பொன்னினால் செய்யப்பட்ட குத்துவிளக்கைக் காண்கிறேன்; அதின் உச்சியில் அதின் கிண்ணமும், அதின்மேல் அதின் ஏழு அகல்களும் அதின் உச்சியில் இருக்கிற அகல்களுக்குப்போகிற ஏழு குழாய்களும் இருக்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காண்கிறது என்னவென்று கேட்டார்; அதற்கு நான்: இதோ, முழுவதும் பொன்னினால் செய்யப்பட்ட குத்துவிளக்கைக் காண்கிறேன்; அதின் உச்சியில் அதின் கிண்ணமும், அதின்மேல் அதின் ஏழு அகல்களும் அதின் உச்சியில் இருக்கிற அகல்களுக்குப்போகிற ஏழு குழாய்களும் இ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ின் அருகில் கிண்ணத்திற்கு வலதுபுறமாக ஒன்றும், அதற்கு இடதுபுறமாக ஒன்றும், ஆக இரண்டு ஒலிவமரங்கள் இருக்கிறது என்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என்னோடே பேசின தூதனை நோக்கி: ஆண்டவனே, இவைகள் என்னவென்று கேட்ட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னோடே பேசின தூதன் மறுமொழியாக: இவைகள் இன்னதென்று உனக்குத் தெரியாதா என்றார்; ஆண்டவனே, எனக்குத் தெரியாது என்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னோடே பேசின தூதன் மறுமொழியாக: இவைகள் இன்னதென்று உனக்குத் தெரியாதா என்றார்; ஆண்டவனே, எனக்குத் தெரியாது என்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அவர்: செருபாபேலுக்குச் சொல்லப்படுகிற கர்த்தருடைய வார்த்தை என்னவென்றால், பலத்தினாலும் அல்ல, பராக்கிரமத்தினாலும் அல்ல, என்னுடைய ஆவியினாலேயே ஆகும் என்று சேனைகளின் கர்த்தர் சொல்லு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रन्तु मेरे आत्मा के द्वारा होगा, मुझ सेनाओं के यहोवा का यही वचन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हे बड़े पहाड़, तू क्या है? जरूब्बाबेल के साम्हने तू मैदान हो जाएगा; और वह चोटी का पत्थर य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ुकारते हुए आएगा, उस पर अनुग्रह हो, अनुग्रह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फिर यहोवा का यह वचन मेरे पास पहुंच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जरूब्बाबेल ने अपने हाथों से इस भवन की नेव डाली है, और वही अपने हाथों से उसको तैयार भी करेगा। त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ू जानेगा कि सेनाओं के यहोवा ने मुझे तुम्हारे पास भेज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क्योंकि किस ने छोटी बातों के दिन तुच्छ जाना है? यहोवा अपनी इन सातों आंखों से सारी पृथ्वी प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ृष्टि कर के साहुल को जरूब्बाबेल के हाथ में देखेगा, और आनन्दित हो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तब मैं ने उस से फिर पूछा, ये दो जलपाई के वृक्ष क्या हैं जो दीवट की दाहिनी-बाईं ओर हैं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फिर मैं ने दूसरी बार उस से पूछा, जलपाई की दोनों डालियें क्या हैं जो सोने की दोनों नालियों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फिर जो दूत मुझ से बातें करता था, उसने आकर मुझे ऐसा जगाया जैसा कोई नींद से जगाया ज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्वारा अपने में से सोनहला तेल उण्डेलती हैं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उसने मुझ से कहा, क्या तू नहीं जानता कि ये क्या हैं? मैं ने कहा, हे मेरे प्रभु मैं नहीं जानत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तब उसने कहा, इनका अर्थ ताजे तेल से भरे हुए वे दो पुरूष हैं जो सारी पृथ्वी के परमेश्वर के पा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ाजिर रहते है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और उसने मुझ से पूछा, तुझे क्या देख पड़ता है? मैं ने कहा, एक दीवट है, जो सम्पूर्ण सोने की है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सका कटोरा उसकी चोटी पर है, और उस पर उसके सात दीपक है; जिन के ऊपर बत्ती के लिये सात सात नालियां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और दीवट के पास जलपाई के दो वृक्ष हैं, एक उस कटोरे की दाहिनी ओर, और दूसरा उसकी बाईं ओर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तब मैं ने उस दूत से जो मुझ से बातें करता था, पूछा, हे मेरे प्रभु, ये क्या हैं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जो दूत मुझ से बातें करता था, उसने मुझ को उत्तर दिया, क्या तू नहीं जानता कि ये क्या हैं? मैं 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हा, हे मेरे प्रभु मैं नहीं जानत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तब उसने मुझे उत्तर देकर कहा, जरूब्बाबेल के लिये यहोवा का यह वचन है : न तो बल से, और न शक्ति स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2026-06-03T12:33:53Z</dcterms:created>
  <dcterms:modified xsi:type="dcterms:W3CDTF">2026-06-03T12:33:53Z</dcterms:modified>
  <dc:title>சகரியா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