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மும் கல்வாரியில் ஆவலாய் நிற்ப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ன்பு மோட்ச லோகத்தில் என்றும் வாழுவேனே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கல்வாரியில் என்னை வைத்துக்கொள்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ம் போக்கும் இரத்தமாம் திவ்ய ஊற்றைக்கா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ீட்பரே, மீட்பரே, எந்தன் மேன்மை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ண்ணில் வாழுமளவும் நன்மை செய்குவ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ியேன் கல்வாரியில் இரட்சிப்பைப் பெற்ற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ஞானஜோதி தோன்றவும் கண்டு ப+ரித்தே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கா, கல்வாரியின் காட்சி கண்டோன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ியோடு ஜீவிக்க என்னை ஆள்வீர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2026-07-09T08:59:56Z</dcterms:created>
  <dcterms:modified xsi:type="dcterms:W3CDTF">2026-07-09T08:59:56Z</dcterms:modified>
  <dc:title>துதிப் பாடல்கள் : 529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