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லையில் சேருவேன்
ஏழை ஈனக் குருடன் ;
உலகம் குப்பை என்கிறேன்;
பூரண மீட்சி பெற்ற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! உம்மை நம்புவேன்
கல்வாரிப் பலியே நீர்!
சிலுவை யண்டை தாழ்வேன்
அப்போ இயேசே இரட்சிப்பீர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ெடும் வாஞ்சை உமக்காய்
ஆயின் ஆண்டது தீமை
இயேசு சொல்வார் இன்பமாய் ,
"தீர்ப்பேன் முற்றாய்ப் பாவத்தை"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ஈவேன் உமக்கே யாவும்
இனம், வாழ்நாள், செல்வமும்
ஆன்மா உடல் முழுதும்,
உமக்கென்றே என்றைக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க்குத் தத்தம் நம்புவேன்
உணர்வேன் திருஇரத்தம்
மண்ணில் தாழ்ந்து விழுவேன்
அறையுண்டேன் கிறிஸ்தோ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ேர்வார்! ஆன்மா நிறையும்
அவரே என் பூரிப்பு;
அடைந்தேன் சொஸ்தம் முற்றும்
ஆட்டுக்குட்டிக்கே மாண்ப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2026-09-16T18:55:49Z</dcterms:created>
  <dcterms:modified xsi:type="dcterms:W3CDTF">2026-09-16T18:55:49Z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