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36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போதும் கைவி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நாளும் விலகி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 தாய் தேற்றுவது போ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ேசர் தேற்றுவார் – அல்லேலூயா (4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ர்போடு அணைப்ப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க்கவலை தீர்ப்ப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ம் பிடித்து நடத்த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்மலைமேல் நிறுத்த்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ாக மரித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பாவம் சுமந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2026-07-30T10:29:39Z</dcterms:created>
  <dcterms:modified xsi:type="dcterms:W3CDTF">2026-07-30T10:29:39Z</dcterms:modified>
  <dc:title>துதிப் பாடல்கள் : 976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