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கை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நாளும் விலக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தேற்றுவார் – அல்லேலூய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ோடு அணை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க்கவலை தீர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மேல் நிறுத்த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ர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ாவம் சும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2026-09-15T18:04:19Z</dcterms:created>
  <dcterms:modified xsi:type="dcterms:W3CDTF">2026-09-15T18:04:19Z</dcterms:modified>
  <dc:title>துதிப் பாடல்கள் : 976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