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3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ப் பாடல்கள் பாடிடுவேன்
எந்தன் ஆத்தும நேசரைப் புகழ்ந்திடுவேன்
அலைச்சல்கள் யாவையும் அகலச் செய்தே - நல்
மேய்ச்சலில் எந்தனை மகிழச் செய்த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ழைத்தவரே அவர் உண்மையுள்ளோர் - தம்
அழைப்பதில் விழிப்புடன் நிறுத்த வல்லோர் 
உழைத்திடுவேன் மிக ஊக்கமுடன் - அங்கு
பிழைத்திடவே அன்பர் சமூகமதில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ம்பிக்கை அற்றோனாய் அலைந்த வேளை
இயேசுநாதர் என்பக்கமாய் வந்தனரே
பாவங்கள் பாரங்கள் பறக்கச் செய்தே - இந்தப்
பாரினில் என்னை வெற்றி சிறக்கச் செய்த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ஜெபமதை கேட்டிடும்  ஜீவனுள்ள - தேவன்
என் பிதா ஆனதால் ஆனந்தமே
ஏறெடுப்போம் நம்  இதயமதை - என்றும்
மாறாமல் பதில் தரும் மன்னனிட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மேலோக நாடெந்தன் சொந்தமதே - இந்த
பூலோக நாட்டமும் குறைகின்றதே
மாயையில் மனம் இனி வைத்திடாமல் - நேசர்
காயமதை எண்ணி வாழ்ந்திடுவே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அற்புதமாம் அவர் நேசமது - எந்தன்
பொற்பரன் சேவையின் பாக்யமது
பற்பல கிருபைகள் பகருகின்றார் - ஏழை
கற்புடன் அவர் பணி செய்திடவ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பரம தேசம் கண்ணில் தெரிகிறதே - எந்தன்
நாதரின் தொனி காதில் கேட்கின்றதே
காலம் இனி இல்லை உணர்ந்திடுவோம்
விரைவாக நம் ஓட்டத்தில் ஓடிடுவோ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2026-07-31T15:00:34Z</dcterms:created>
  <dcterms:modified xsi:type="dcterms:W3CDTF">2026-07-31T15:00:34Z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