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அழைத்தவரே 
என்னைத் தொட்டவரே 
நீர் இல்லாமல் நான் இல்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ாழ்ந்தது உங்க கிருப 
நான் வளர்ந்ததும் உங்க கிருப 
என்னை உயர்த்தி வைத்தீரே உம் கிருப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ங்க கிருபை வேண்டுமே 
உங்க கிருபை போதுமே 
உங்க கிருபை இல்லாமல் 
நான் ஒன்றும் இல்லையே - இயேசு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ல் அழுதபோது தேற்றிட யாரும் இல்ல
தள்ளாடி நடந்தபோது தாங்கிட யாரும் இல்ல 
கதறி அழுத நேரத்தில் என் கண்ணீர் துடைத்த உங்க கிருப
உங்க கிருப இல்லேனா நானும் இல்ல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று சொல்ல எனக்கொன்றும் இல்ல
திறமைனு சொல்ல என்னிடம் எதுவுமில்ல 
தகுதியில்லா என்னை உயர்த்தினது உங்க கிருப 
உங்க கிருபை இல்லேனா நானும் இல்ல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2026-07-30T18:15:18Z</dcterms:created>
  <dcterms:modified xsi:type="dcterms:W3CDTF">2026-07-30T18:15:18Z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