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பது நிச்சயமே நிச்ச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யும் பாக்கிய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வாழ்வில் நீ காண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ல்வமும் ஆஸ்தியும் தேடி வரும் தின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ள்ள நாட்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ழிப்பை நீ காண்பாய் நீ காண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த்தில் உன் மனைவ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தரும் திராட்சைச் செ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ள்ளைகள் ஒலிவமரக் கன்றுகள்போல் வளர்வா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ள்ளைகளின் பிள்ளைகளை காண்ப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ிரகாமின் தேவன் ஈசாக்கி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ச்சயம் நிச்ச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க்கோபின் தேவன் உன்னை ஆசிர்வத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திமி தகஜனு தகதிமி தகஜன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திமி தகஜனு தகதிமி தகஜனு ஆ….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ுக்கு பய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களில் நடக்கின்ற ந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க்கியவான் பாக்கியவ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ழைப்பின் பயனை ந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2026-07-09T08:59:26Z</dcterms:created>
  <dcterms:modified xsi:type="dcterms:W3CDTF">2026-07-09T08:59:26Z</dcterms:modified>
  <dc:title>துதிப் பாடல்கள் : 299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