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of Sorrows, what a name
For the Son of God, who came
Ruined sinners to reclaim !
Hallelujah! what a Saviour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Bearing shame and scoffing rude
In my place condemned He stood:
Sealed my pardon with His blood:
Hallelujah! what a Saviour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Guilty, vile, and helpless, we;
Spotless Lamb of God was He:
Full atonement!—can it be ?
Hallelujah! what a Saviour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'Lifted up was He to die,
“It is finished ! was His cry;
Now in heaven exalted high:
Hallelujah I what a Saviour 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When He comes, our glorious King,
All His ransomed home to bring
Then anew this song we'll sing
Hallelujah! what a Saviour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2026-06-15T13:20:27Z</dcterms:created>
  <dcterms:modified xsi:type="dcterms:W3CDTF">2026-06-15T13:20:27Z</dcterms:modified>
  <dc:title>Hymn : 102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