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w in the grave He lay—
Jesus, my Saviour !
Waiting the coming day—
Jesus, my Lord !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 from the grave He arose, . . .
With a mighty triumph o'er His foes ; . ..
He arose a Victor from the dark domain,
And He lives for ever with His saints to reign:
He arose ! . . . He arose ! . ..
Hallelujah ! Christ arose !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Vainly they watch His bed—
Jesus, my Saviour !
Vainly they seal the dead—
Jesus, my Lord !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Death cannot keep his prey—
Jesus, my Saviour !
He tore the bars away—
Jesus, my Lord 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2026-07-09T09:00:07Z</dcterms:created>
  <dcterms:modified xsi:type="dcterms:W3CDTF">2026-07-09T09:00:07Z</dcterms:modified>
  <dc:title>Hymn : 152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