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முத்திரந்தொடங்கி மறுசமுத்திரம்வரைக்கும், நதிதொடங்கி பூமியின் எல்லைகள்வரைக்கும் அவர் அரசாளுவ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னாந்தரத்தார் அவருக்கு முன்பாகக் குனிந்து வணங்குவார்கள்; அவருடைய சத்துருக்கள் மண்ணை நக்குவ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ர்ஷீசின் ராஜாக்களும் தீவுகளின் ராஜாக்களும் காணிக்கைகளைக் கொண்டுவருவார்கள்; ஷேபாவிலும் சேபாவிலுமுள்ள ராஜாக்கள் வெகுமானங்களைக் கொண்டுவருவ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கல ராஜாக்களும் அவரைப்பணிந்து கொள்வார்கள்; சகல ஜாதிகளும் அவரைச் சேவிப்ப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ூப்பிடுகிற எளியவனையும், உதவியற்ற சிறுமையானவனையும் அவர் விடுவிப்ப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லவீனனுக்கும் எளியவனுக்கும் அவர் இரங்கி, எளியவர்களின் ஆத்துமாக்களை இரட்சிப்ப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ஆத்துமாக்களை வஞ்சகத்திற்கும் கொடுமைக்கும் தப்புவிப்பார்; அவர்களுடைய இரத்தம் அவருடைய பார்வைக்கு அருமையாயிருக்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ஆத்துமாக்களை வஞ்சகத்திற்கும் கொடுமைக்கும் தப்புவிப்பார்; அவர்களுடைய இரத்தம் அவருடைய பார்வைக்கு அருமையாயிருக்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பிழைத்திருப்பார், ஷேபாவின் பொன் அவருக்குக் கொடுக்கப்படும்; அவர்நிமித்தம் இடைவிடாமல் ஜெபம்பண்ணப்படும், எந்நாளும் ஸ்தோத்திரிக்கப்படுவ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பிழைத்திருப்பார், ஷேபாவின் பொன் அவருக்குக் கொடுக்கப்படும்; அவர்நிமித்தம் இடைவிடாமல் ஜெபம்பண்ணப்படும், எந்நாளும் ஸ்தோத்திரிக்கப்படுவ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, ராஜாவுக்கு உம்முடைய நியாயத்தீர்ப்புகளையும் ராஜாவின் குமாரனுக்கு உம்முடைய நீதியையும் கொடுத்தருள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ூமியிலே மலைகளின் உச்சிகளில் ஒரு பிடி தானியம் விதைக்கப்பட்டிருக்கும்; அதின் விளைவு லீபனோனைப்போல அசையும்; பூமியின் புல்லைப்போல நகரத்தார் செழித்தோங்குவ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ூமியிலே மலைகளின் உச்சிகளில் ஒரு பிடி தானியம் விதைக்கப்பட்டிருக்கும்; அதின் விளைவு லீபனோனைப்போல அசையும்; பூமியின் புல்லைப்போல நகரத்தார் செழித்தோங்குவ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ுடைய நாமம் என்றென்றைக்கும் இருக்கும்; சூரியனுள்ளமட்டும் அவருடைய நாமம் சந்தான பரம்பரையாய் நிலைக்கும்; மனுஷர் அவருக்குள் ஆசீர்வதிக்கப்படுவார்கள், எல்லா ஜாதிகளும் அவரைப் பாக்கியமுடையவர் என்று வாழ்த்துவ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ுடைய நாமம் என்றென்றைக்கும் இருக்கும்; சூரியனுள்ளமட்டும் அவருடைய நாமம் சந்தான பரம்பரையாய் நிலைக்கும்; மனுஷர் அவருக்குள் ஆசீர்வதிக்கப்படுவார்கள், எல்லா ஜாதிகளும் அவரைப் பாக்கியமுடையவர் என்று வாழ்த்துவ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ஸ்ரவேலின் தேவனாயிருக்கிற கர்த்தராகிய தேவனுக்கு ஸ்தோத்திரமுண்டாவதாக; அவரே அதிசயங்களைச் செய்கிறவ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ுடைய மகிமை பொருந்திய நாமத்துக்கு என்றென்றைக்கும் ஸ்தோத்திரமுண்டாவதாக; பூமிமுழுவதும் அவருடைய மகிமையால் நிறைந்திருப்பதாக. ஆமென், ஆமெ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ுடைய மகிமை பொருந்திய நாமத்துக்கு என்றென்றைக்கும் ஸ்தோத்திரமுண்டாவதாக; பூமிமுழுவதும் அவருடைய மகிமையால் நிறைந்திருப்பதாக. ஆமென், ஆமெ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ஈசாயின் புத்திரனாகிய தாவீதின் விண்ணப்பங்கள் முடி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உம்முடைய ஜனங்களை நீதியோடும், உம்முடைய ஏழைகளை நியாயத்தோடும் விசாரிப்ப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ர்வதங்கள் ஜனத்திற்குச் சமாதானத்தைத் தரும், மேடுகள் நீதியின் விளைவோடிரு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ஜனத்தில் சிறுமைப்படுகிறவர்களை அவர் நியாயம் விசாரித்து, ஏழையின் பிள்ளைகளை இரட்சித்து, இடுக்கண் செய்கிறவனை நொறுக்குவ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ஜனத்தில் சிறுமைப்படுகிறவர்களை அவர் நியாயம் விசாரித்து, ஏழையின் பிள்ளைகளை இரட்சித்து, இடுக்கண் செய்கிறவனை நொறுக்குவ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ூரியனும் சந்திரனும் உள்ளமட்டும், அவர்கள் உமக்குத் தலைமுறை தலைமுறையாகப் பயந்திருப்ப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ுல்லறுப்புண்ட வெளியின் மேல் பெய்யும் மழையைப்போலவும், பூமியை நனைக்கும் தூறலைப்போலவும் இறங்குவ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ுடைய நாட்களில் நீதிமான் செழிப்பான்; சந்திரனுள்ளவரைக்கும் மிகுந்த சமாதானம் இரு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1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ಸಮುದ್ರದಿಂದ ಸಮುದ್ರದ ವರೆಗೂ ನದಿಯಿಂದ ಭೂಮಿಯ ಕೊನೆಗಳವರೆಗೂ ಆತನು ಆಳ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ತನ ಮುಂದೆ ಅರಣ್ಯ ನಿವಾಸಿಗಳು ಎರಗುವರು; ಆತನ ಶತ್ರುಗಳು ಧೂಳನ್ನು ನೆಕ್ಕ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ತಾರ್ಷೀಷಿನ ಅರಸರೂ ದ್ವೀಪಗಳ ಅರಸರೂ ಕಾಣಿಕೆಗಳನ್ನು ತರುವರು; ಶೆಬಾ ಮತ್ತು ಸೆಬಾದ ಅರಸರು ದಾನಗಳನ್ನು ಅರ್ಪಿಸ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ಹೌದು, ಎಲ್ಲಾ ಅರಸರು ಆತನ ಮುಂದೆ ಅಡ್ಡ ಬೀಳುವರು; ಎಲ್ಲಾ ಜನಾಂಗಗಳು ಆತನನ್ನು ಸೇವಿಸ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ತನಿಗೆ ಮೊರೆ ಇಡುವ ಬಡವರನ್ನೂ ಸಹಾಯ ಕನಿಲ್ಲದ ದೀನನನ್ನೂ ಬಿಡಿಸ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ದರಿದ್ರನನ್ನೂ ಬಡವನನ್ನೂ ಕರುಣಿಸುವನು; ಬಡವರ ಪ್ರಾಣಗ ಳನ್ನು ರಕ್ಷಿಸ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ಮೋಸದಿಂದಲೂ ಬಲಾತ್ಕಾರ ದಿಂದಲೂ ಅವರ ಪ್ರಾಣವನ್ನು ಬಿಡುಗಡೆ ಮಾಡು ವನು; ಅವರ ರಕ್ತವು ಆತನ ದೃಷ್ಟಿಯಲ್ಲಿ ಅಮೂಲ್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ಅವನು ಬಾಳುವನು; ಅವನಿಗೆ ಶೆಬಾದ ಚಿನ್ನ ವನ್ನು ಕೊಡುವರು; ಅವನಿಗೋಸ್ಕರ ಯಾವಾಗಲೂ ಪ್ರಾರ್ಥನೆ ಮಾಡುವರು; ಪ್ರತಿದ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ನ್ನು ಕೊಂಡಾಡ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ಓ ದೇವರೇ, ನಿನ್ನ ನ್ಯಾಯತೀರ್ಪುಗಳನ್ನು ಅರಸನಿಗೂ ನೀತಿಯನ್ನು ಅರಸನ ಮಗನಿಗೂ ಕೊ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ಧಾನ್ಯದ ಸಮೃದ್ಧಿಯು ದೇಶದಲ್ಲಿ ಬೆಟ್ಟಗಳ ತುದಿಯ ಮೇಲೆ ಇರುವದು; ಅದರ ಫಲವು ಲೆಬನೋನಿನ ಹಾಗೆ ಕದಲುವದು. ಪಟ್ಟಣದ 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ಭೂಮಿಯ ಸೊಪ್ಪಿನ ಹಾಗೆ ವೃದ್ಧಿಯಾಗ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ತನ ನಾಮವು ಎಂದೆಂದಿಗೂ ಇರುವದು; ಸೂರ್ಯನು ಇರುವವರೆಗೂ ಆತನ ಹೆಸರು ಇರು ವದು. ಮನುಷ್ಯರು ಆತನಲ್ಲಿ ಆಶೀರ್ವಾದ ಹೊ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ರು. ಎಲ್ಲಾ ಜನಾಂಗಗಳು ಆತನನ್ನು ಭಾಗ್ಯವಂತ ನೆಂದು ಕರೆಯ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ಒಬ್ಬನೇ ಅದ್ಭುತಗಳನ್ನು ಮಾಡುವ ಇಸ್ರಾಯೇಲಿನ ದೇವರಾಗಿರುವ ಕರ್ತನಾದ ದೇವರಿಗೆ ಸ್ತೋತ್ರವಾಗ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ಆತನ ಮಹಿಮೆಯುಳ್ಳ ಹೆಸರಿಗೆ ಎಂದೆಂದಿಗೂ ಸ್ತೋತ್ರವಾಗಲಿ; ಆತನ ಮಹಿ ಮೆಯು ಭೂಮಿಯನ್ನೆಲ್ಲಾ ತುಂಬಲಿ. ಆಮೆನ್‌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ಮೆನ್‌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ಇಷಯನ ಮಗನಾದ ದಾವೀದನ ಪ್ರಾರ್ಥನೆಗಳು ಮುಗಿದ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ಿನ್ನ ಜನರಿಗೆ ನೀತಿಯಿಂದಲೂ ದೀನರಿಗೆ ನ್ಯಾಯದಿಂದಲೂ ಆತನು ತೀರ್ಪು ಮಾಡು 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ಬೆಟ್ಟಗಳೂ ಚಿಕ್ಕ ಗುಡ್ಡಗಳೂ ನೀತಿಯಿಂದ ಸಮಾಧಾನವನ್ನು ಜನರಿಗೆ ತರ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ಆತನು ಜನರಲ್ಲಿ ದೀನರಿಗೆ ನ್ಯಾಯತೀರಿಸುವನು; ಬಡವನ ಮಕ್ಕಳನ್ನು ರಕ್ಷಿಸುವನು; ಬಲಾತ್ಕಾರಿಯನ್ನು ಮುರಿದು ತು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ಸೂರ್ಯನೂ ಚಂದ್ರನೂ ಇರುವ ವರೆಗೆ ತಲ ತಲಾಂತರಗಳು ನಿನಗೆ ಭಯಪಡ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ಕೊಯ್ದ ಹುಲ್ಲಿನ ಮೇಲೆ ಬೀಳುವ ಮಳೆಯ ಹಾಗೆಯೂ ಭೂಮಿಯನ್ನು ನೆನಸುವ ಸುರಿಯುವ ಮಳೆಗಳ ಹಾಗೆಯೂ ಆತನು ಇಳಿದು ಬರ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ತನ ದಿವಸಗಳಲ್ಲಿ ನೀತಿವಂತನು ವೃದ್ಧಿಯಾಗುವನು. ಸಮೃದ್ಧಿ ಯಾದ ಸಮಾಧಾನವು ಚಂದ್ರನು ಇರುವ ವರೆಗೂ ಇ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2026-06-03T08:54:44Z</dcterms:created>
  <dcterms:modified xsi:type="dcterms:W3CDTF">2026-06-03T08:54:44Z</dcterms:modified>
  <dc:title>சங்கீதம் : 72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