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 வருவீர் ஐயா
நான் போற்ற மகிழ்வீர் ஐயா (2)
என் வாழ்விலே வந்தீர் ஐயா
புது வாழ்வு தந்தீர் ஐ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தன் பாலனை மறந்தாலும்
நான் உன்னை மறவேன் என்றவரே (2)
உள்ளங்கையில் என்னை வரைந்தீரே
எந்தன் மதில்கள் உமக்கு முன்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ைப் பொழுதும் என்னை மறந்தாலும்
இரக்கத்தாலே என்னை சேர்த்து கொள்வீர் (2)
உந்தன் அன்பை நான் மறப்பேனோ
ஜீவ நாளெல்லாம் பாட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லைகள் பர்வதங்கள் விலகினாலும்
உம் கிருபை என்னை விட்டு விலகாது (2)
நேற்றும் இன்றும் என்றும் மாறாதவர்
உந்தன் வாக்குகள் மாறாதத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2026-09-15T16:47:25Z</dcterms:created>
  <dcterms:modified xsi:type="dcterms:W3CDTF">2026-09-15T16:47:25Z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