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Cross of Christ I cling ; 
Though but faint my faith may be, 
Yet this thought doth comfort bring: 
Jesus holdeth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deth me, He holdeth me ; 
Though but faint my hold may be, 
Yet this thought doth comfort bring: 
Jesus holdeth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w at Jesus' feet I plead ; 
Broken though my prayer may be, 
Precious is the thought indeed ! 
Jesus pleads for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an I say I love the Lord ? 
Cold at times my love may be, 
Yet how precious is the word : 
Jesus loveth 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2026-07-31T14:01:41Z</dcterms:created>
  <dcterms:modified xsi:type="dcterms:W3CDTF">2026-07-31T14:01:41Z</dcterms:modified>
  <dc:title>Hymn : 651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