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hall wake in that fair morn of morns,  
After whose dawning never night returns,
And with whose glory day eternal burns — 
I shall be satisfied, be satisfied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hall be satisfied, I shall be satisfied, 
When I shall wake in that fair morn of morns 
1 shall be satisfied, I shall be satisfied. 
When I shall wake in that fair morn of morns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I shall see Thy glory face to face,  
When in Thine arms Thou wilt Thy child embrace,
When Thou shalt open all Thy store of grace — 
I shall be satisfied, be satisfie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n I shall meet with those that I have loved, 
Clasp in my arms the dear ones long removed,
And find how faithful Thou to me hast proved — 
I shall be satisfied, be satisfied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I shall gaze upon the face of Him  
Who died for me, with eye no longer dim,
And praise Him with the everlasting hymn — 
I shall be satisfied, be satisfied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2026-06-15T12:22:33Z</dcterms:created>
  <dcterms:modified xsi:type="dcterms:W3CDTF">2026-06-15T12:22:33Z</dcterms:modified>
  <dc:title>Hymn : 909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