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ற்றுனக் கிரங்கி உரிமை பாராட்டும்,
முற்றும் கிருபையினால் முடி சூட்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தி மிகுந்தேறத் தோத்தரி தினமே,
இதயமே, உள்ளமே, என் மன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ற்றிடும் வானோர், பூதலத்துள்ளோர்
சாற்றுதற் கரிய தன்மையுள்ள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லை முறை தலை முறை தாங்கும் விநோத
உலக முன் தோன்றி ஒழியாத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னம் தினம் உலகில் நீ செய் பலவான
வினை பொறுத் தருளும், மேலான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, என் முழு உள்ளமே, - உன்
ஆண்டவரைத் தொழு தேத்து; -இந்நாள் வரை
அன்பு வைத் தாதரித்த - உன்
ஆண்டவரைத் தொழுதேத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தை , நோய் , துன்பம் மாற்றி, அனந்த
ஓதரும் தயைசெய் துயிர் தந்த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2026-07-31T18:35:05Z</dcterms:created>
  <dcterms:modified xsi:type="dcterms:W3CDTF">2026-07-31T18:35:05Z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