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அவன் எவ்வளவாகிலும் சந்தேகப்படாமல் விசுவாசத்தோடே கேட்கக்கடவன்; சந்தேகப்படுகிறவன் காற்றினால் அடிபட்டு அலைகிற கடலின் அலைக்கு ஒப்பாயிருக்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அவன் எவ்வளவாகிலும் சந்தேகப்படாமல் விசுவாசத்தோடே கேட்கக்கடவன்; சந்தேகப்படுகிறவன் காற்றினால் அடிபட்டு அலைகிற கடலின் அலைக்கு ஒப்பாயிரு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ப்பட்ட மனுஷன் தான் கர்த்தரிடத்தில் எதையாகிலும் பெறலாமென்று நினையாதிருப்பான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மனமுள்ளவன் தன் வழிகளிகலெல்லாம் நிலையற்றவனாயிருக்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ழ்ந்த சகோதரன் தான் உயர்த்தப்பட்டதைக்குறித்து மேன்மைபாராட்டக்கட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சுவரியவான் தான் தாழ்த்தப்பட்டதைக்குறித்து மேன்மைபாராட்டக்கடவன்; ஏனெனில் அவன் புல்லின் பூவைப்போல் ஒழிந்துபோ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கடும் வெய்யிலுடன் உதித்து, புல்லை உலர்த்தும்போது, அதின் பூ உதிர்ந்து, அதின் அழகான வடிவு அழிந்துபோம்; ஐசுவரியவானும் அப்படியே தன் வழிகளில் வாடிப்போ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கடும் வெய்யிலுடன் உதித்து, புல்லை உலர்த்தும்போது, அதின் பூ உதிர்ந்து, அதின் அழகான வடிவு அழிந்துபோம்; ஐசுவரியவானும் அப்படியே தன் வழிகளில் வாடிப்போவ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ோதனையைச் சகிக்கிற மனுஷன் பாக்கியவான்; அவன் உத்தமனென்று விளங்கினபின்பு கர்த்தர் தம்மிடத்தில் அன்புகூருகிறவர்களுக்கு வாக்குத்தத்தம் பண்ணின ஜீவகிரீடத்தைப் பெறுவ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ோதனையைச் சகிக்கிற மனுஷன் பாக்கியவான்; அவன் உத்தமனென்று விளங்கினபின்பு கர்த்தர் தம்மிடத்தில் அன்புகூருகிறவர்களுக்கு வாக்குத்தத்தம் பண்ணின ஜீவகிரீடத்தைப் பெறு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க்கும் கர்த்தராகிய இயேசுகிறிஸ்துவுக்கும் ஊழியக்காரனாகிய யாக்கோபு, சிதறியிருக்கிற பன்னிரண்டு கோத்திரங்களுக்கும் வாழ்த்துதல் சொல்லி எழுதுகிற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திக்கப்டுகிற எவனும், நான் தேவனால் சோதிக்கப்படுகிறேன் என்று சொல்லாதிருப்பானாக; தேவன் பொல்லாங்கினால் சோதிக்கப்படுகிறவரல்ல, ஒருவனையும் அவர் சோதிக்கிறவருமல்ல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திக்கப்டுகிற எவனும், நான் தேவனால் சோதிக்கப்படுகிறேன் என்று சொல்லாதிருப்பானாக; தேவன் பொல்லாங்கினால் சோதிக்கப்படுகிறவரல்ல, ஒருவனையும் அவர் சோதிக்கிறவருமல்ல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வன் தன்தன் சுய இச்சையினாலே இழுக்கப்பட்டு, சிக்குண்டு, சோதிக்கப்படு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இச்சையானது கர்ப்பந்தரித்து, பாவத்தைப் பிறப்பிக்கும், பாவம் பூரணமாகும்போது, மரணத்தைப் பிறப்பி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பிரியமான சகோதரரே, மோசம்போகாதிர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மையான எந்த ஈவும் பூரணமான எந்த வரமும் பரத்திலிருந்துண்டாகி, சோதிகளின் பிதாவினிடத்திலிருந்து இறங்கிவருகிறது; அவரிடத்தில் யாதொரு மாறுதலும் யாதொரு வேற்றுமையின் நிழலும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மையான எந்த ஈவும் பூரணமான எந்த வரமும் பரத்திலிருந்துண்டாகி, சோதிகளின் பிதாவினிடத்திலிருந்து இறங்கிவருகிறது; அவரிடத்தில் யாதொரு மாறுதலும் யாதொரு வேற்றுமையின் நிழலும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சித்தங்கொண்டு தம்முடைய சிருஷ்டிகளில் நாம் முதற்பலன்களாவதற்கு நம்மைச் சத்திய வசனத்தினாலே ஜெநிப்ப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சித்தங்கொண்டு தம்முடைய சிருஷ்டிகளில் நாம் முதற்பலன்களாவதற்கு நம்மைச் சத்திய வசனத்தினாலே ஜெநிப்பி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என் பிரியமான சகோதரரே, யாவரும் கேட்கிறதற்குத் தீவிரமாயும், பேசுகிறதற்குப் பொறுமையாயும், கோபிக்கிறதற்குத் தாமதமாயுமிருக்கக்கடவர்கள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க்கும் கர்த்தராகிய இயேசுகிறிஸ்துவுக்கும் ஊழியக்காரனாகிய யாக்கோபு, சிதறியிருக்கிற பன்னிரண்டு கோத்திரங்களுக்கும் வாழ்த்துதல் சொல்லி எழுதுகிறத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என் பிரியமான சகோதரரே, யாவரும் கேட்கிறதற்குத் தீவிரமாயும், பேசுகிறதற்குப் பொறுமையாயும், கோபிக்கிறதற்குத் தாமதமாயுமிருக்கக்கடவர்கள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னுஷருடைய கோபம் தேவனுடைய நீதியை நடப்பிக்கமாட்டாத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ையால், நீங்கள் எல்லாவித அழுக்கையும் கொடிய துர்க்குணத்தையும் ஒழித்துவிட்டு, உங்கள் உள்ளத்தில் நாட்டப்பட்டதாயும் உங்கள் ஆத்துமாக்களை இரட்சிக்க வல்லமையுள்ளதாயுமிருக்கிற வசனத்தைச் சாந்தமாய் ஏற்றுக்கொள்ள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ையால், நீங்கள் எல்லாவித அழுக்கையும் கொடிய துர்க்குணத்தையும் ஒழித்துவிட்டு, உங்கள் உள்ளத்தில் நாட்டப்பட்டதாயும் உங்கள் ஆத்துமாக்களை இரட்சிக்க வல்லமையுள்ளதாயுமிருக்கிற வசனத்தைச் சாந்தமாய் ஏற்றுக்கொள்ள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ல்லாமலும், நீங்கள் உங்களை வஞ்சியாதபடிக்குத் திருவசனத்தைக் கேட்கிறவர்களாய் மாத்திரமல்ல, அதின்படி செய்கிறவர்களாயும் இ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த்தினாலெனில், ஒருவன் திருவசனத்தைக் கேட்டும் அதின்படி செய்யாதவனானால், கண்ணாடியிலே தன் சுபாவ முகத்தைப் பார்க்கிற மனுஷனுக்கு ஒப்பாயிருப்பான்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த்தினாலெனில், ஒருவன் திருவசனத்தைக் கேட்டும் அதின்படி செய்யாதவனானால், கண்ணாடியிலே தன் சுபாவ முகத்தைப் பார்க்கிற மனுஷனுக்கு ஒப்பாயிருப்பான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தன்னைத்தானே பார்த்து, அவ்விடம்விட்டுப் போனவுடனே, தன்சாயல் இன்னதென்பதை மறந்துவிடு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ுயாதீனப்பிரமாணமாகிய பூரணப்பிரமாணத்தை உற்றுப்பார்த்து, அதிலே நிலைத்திருக்கிறவனே கேட்கிறதை மறக்கிறவனாயிராமல், அதற்கேற்ற கிரியை செய்கிறவனாயிருந்து, தன் செய்கையில் பாக்கியவானாயிருப்ப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ுயாதீனப்பிரமாணமாகிய பூரணப்பிரமாணத்தை உற்றுப்பார்த்து, அதிலே நிலைத்திருக்கிறவனே கேட்கிறதை மறக்கிறவனாயிராமல், அதற்கேற்ற கிரியை செய்கிறவனாயிருந்து, தன் செய்கையில் பாக்கியவானாயிருப்ப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சகோதரரே, நீங்கள் பலவிதமான சோதனைகளில் அகப்படும்போ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ில் ஒருவன் தன் நாவை அடக்காமல், தன் இருதயத்தை வஞ்சித்து, தன்னை தேவபக்தியுள்ளவனென்று எண்ணினால் அவனுடைய தேவபக்தி வீண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ில் ஒருவன் தன் நாவை அடக்காமல், தன் இருதயத்தை வஞ்சித்து, தன்னை தேவபக்தியுள்ளவனென்று எண்ணினால் அவனுடைய தேவபக்தி வீண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க்கற்ற பிள்ளைகளும் விதவைகளும் படுகிற உபத்திரவத்திலே அவர்களை விசாரிக்கிறதும், உலகத்தால் கறைபடாதபடிக்குத் தன்னைக் காத்துக்கொள்ளுகிறதுமே பிதாவாகிய தேவனுக்குமுன்பாக மாசில்லாத சுத்தமான பக்தியாய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க்கற்ற பிள்ளைகளும் விதவைகளும் படுகிற உபத்திரவத்திலே அவர்களை விசாரிக்கிறதும், உலகத்தால் கறைபடாதபடிக்குத் தன்னைக் காத்துக்கொள்ளுகிறதுமே பிதாவாகிய தேவனுக்குமுன்பாக மாசில்லாத சுத்தமான பக்தியா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் விசுவாசத்தின் பரீட்சையானது பொறுமையை உண்டாக்குமென்று அறிந்து, அதை மிகுந்த சந்தோஷமாக எண்ண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் விசுவாசத்தின் பரீட்சையானது பொறுமையை உண்டாக்குமென்று அறிந்து, அதை மிகுந்த சந்தோஷமாக எண்ண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ஒன்றிலும் குறைவுள்ளவர்களாயிராமல், பூரணராயும் நிறைவுள்ளவர்களாயும் இருக்கும்படி, பொறுமையானது பூரண கிரியை செய்யக்கடவ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ில் ஒருவன் ஞானத்தில் குறைவுள்ளவனாயிருந்தால், யாவருக்கும் சம்பூரணமாய்க் கொடுக்கிறவரும் ஒருவரையும் கடிந்துகொள்ளாதவருமாகிய தேவனிடத்தில் கேட்கக்கடவன், அப்பொழுது அவனுக்குக் கொடுக்க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ில் ஒருவன் ஞானத்தில் குறைவுள்ளவனாயிருந்தால், யாவருக்கும் சம்பூரணமாய்க் கொடுக்கிறவரும் ஒருவரையும் கடிந்துகொள்ளாதவருமாகிய தேவனிடத்தில் கேட்கக்கடவன், அப்பொழுது அவனுக்குக் கொடுக்க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3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विश्वास से मांगे, और कुछ सन्देह न करे; क्योंकि सन्देह करने वाला समुद्र की लहर के समान है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वा से बहती और उछल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ऐसा मनुष्य यह न समझे, कि मुझे प्रभु से कुछ मि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वह व्यक्ति दुचित्ता है, और अपनी सारी बातों में चंचल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दीन भाई अपने ऊंचे पद पर घमण्ड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धनवान अपनी नीच दशा पर: क्योंकि वह घास के फूल की नाईं जात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्योंकि सूर्य उदय होते ही कड़ी धूप पड़ती है और घास को सुखा देती है, और उसका फूल झड़ जात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की शोभा जाती रहती है; उसी प्रकार धनवान भी अपने मार्ग पर चलते चलते धूल में मिल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धन्य है वह मनुष्य, जो परीक्षा में स्थिर रहता है; क्योंकि वह खरा निकल कर जीवन का वह मुकुट पाए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की प्रतिज्ञा प्रभु ने अपने प्रेम करने वालों को 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रमेश्वर के और प्रभु यीशु मसीह के दास याकूब की ओर से उन बारहों गोत्रों को जो तित्तर बित्तर हो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ब किसी की परीक्षा हो, तो वह यह न कहे, कि मेरी परीक्षा परमेश्वर की ओर से होती है; क्योंकि न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ुरी बातों से परमेश्वर की परीक्षा हो सकती है, और न वह किसी की परीक्षा आप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न्तु प्रत्येक व्यक्ति अपनी ही अभिलाषा में खिंच कर, और फंस कर परीक्षा में पड़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अभिलाषा गर्भवती होकर पाप को जनती है और पाप जब बढ़ जाता है तो मृत्यु को उत्पन्न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हे मेरे प्रिय भाइयों, धोखा न ख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हर एक अच्छा वरदान और हर एक उत्तम दान ऊपर ही से है, और ज्योतियों के पिता की ओर से मिल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जिस में न तो कोई परिवर्तन हो सकता है, ओर न अदल बदल के कारण उस पर छाया पड़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 ने अपनी ही इच्छा से हमें सत्य के वचन के द्वारा उत्पन्न किया, ताकि हम उस की सृष्टि की हु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ओं में से एक प्रकार के प्रथम फल हो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े मेरे प्रिय भाइयो, यह बात तुम जानते हो: इसलिये हर एक मनुष्य सुनने के लिये तत्पर और बोलने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ते हैं नमस्कार पहुंच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ीरा और क्रोध में धीम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मनुष्य का क्रोध परमेश्वर के धर्म का निर्वाह नहीं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इसलिये सारी मलिनता और बैर भाव की बढ़ती को दूर करके, उस वचन को नम्रता से ग्रहण कर लो, जो हृद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ोया गया और जो तुम्हारे प्राणों का उद्धार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न्तु वचन पर चलने वाले बनो, और केवल सुनने वाले ही नहीं जो अपने आप को धोखा दे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क्योंकि जो कोई वचन का सुनने वाला हो, और उस पर चलने वाला न हो, तो वह उस मनुष्य के समान है जो अप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ाभाविक मुंह दर्पण में देख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सलिये कि वह अपने आप को देख कर चला जाता, और तुरन्त भूल जाता है कि मैं कैस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 जो व्यक्ति स्वतंत्रता की सिद्ध व्यवस्था पर ध्यान करता रहता है, वह अपने काम में इसलिये आशी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एगा कि सुनकर नहीं, पर वैसा ही काम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े मेरे भाइयों, जब तुम नाना प्रकार की परीक्षाओं में पड़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दि कोई अपने आप को भक्त समझे, और अपनी जीभ पर लगाम न दे, पर अपने हृदय को धोखा दे, तो उस की भक्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र्थ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हमारे परमेश्वर और पिता के निकट शुद्ध और निर्मल भक्ति यह है, कि अनाथों और विधवाओं के क्लेश में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ुधि लें, और अपने आप को संसार से निष्कलंक रख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ो इसको पूरे आनन्द की बात समझो, यह जान कर, कि तुम्हारे विश्वास के परखे जाने से धीरज उत्पन्न हो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 धीरज को अपना पूरा काम करने दो, कि तुम पूरे और सिद्ध हो जाओ और तुम में किसी बात की घटी न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 यदि तुम में से किसी को बुद्धि की घटी हो, तो परमेश्वर से मांगे, जो बिना उलाहना दिए सब को उदा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देता है; और उस को द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2026-08-03T00:26:01Z</dcterms:created>
  <dcterms:modified xsi:type="dcterms:W3CDTF">2026-08-03T00:26:01Z</dcterms:modified>
  <dc:title>யாக்கோபு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