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 நினைவுடன் தாபரிப்போ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ங்கள நாள் விடியும் கா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ங்கும் கன்னியாய் காத்திருப்போ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்வம் எங்கோ, உள்ளம் அ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 உண்மையை மனதில் கொள்வோம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ுக்குரிய மகிமை வாழ்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ிலே நாம் நடத்தி முடிப்போ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யக்கும் உலகம், அமிழ்த்தும் மோ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ியவனின் பொறிகள் என்போ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ழித்து எதிர்த்தும் விலகிவாழ்ந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னே உம் வருகைக்க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ஞ்சகன் மேல் வெற்றி பெறுவோ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உள்ளம் தூய சிந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ெல்லாம் அணிந்திருப்போ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ோதிமங்காமல் வாழ்ந்த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இராஜியம் பெருக உழைப்போ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ோடு கடமை முடித்த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ம் என்றும் உயர்த்தப்படுவார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ித்தும் உழைத்தும் சிலுவை சுமந்த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வருகையில் பலனடைவார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க்குறிகள் தெரிகின்ற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! நீர் வரும்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ழித்திருந்தவ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டுத்து வைத்தவ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ும் இயேசு வா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ும் விரைந்து வா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த்து உயிர்த்தவர் இன்று வரு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2026-07-30T15:32:20Z</dcterms:created>
  <dcterms:modified xsi:type="dcterms:W3CDTF">2026-07-30T15:32:20Z</dcterms:modified>
  <dc:title>துதிப் பாடல்கள் : 569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