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5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y Word is a lamp to my feet, O Lord, 
Thy Word is a light to my way ; 
It shines in my soul like a star by night, 
And comforts and cheers me by d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wonderful, wonderful Word, 
My treasure, my hope, and my stay ; 
Each promise recorded delights my soul, 
And brightens each step of my w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y Word is a lamp to my feet, O Lord, 
And, trusting in Thee as my all, 
Whatever of evil may cross my path, 
I never, no, never can fall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y Word is a lamp to my feet, O Lord ; 
And oh, when Thy glory I see, 
For all the rich blessings its truth has brought, 
The praise will I give unto The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2026-09-15T16:54:01Z</dcterms:created>
  <dcterms:modified xsi:type="dcterms:W3CDTF">2026-09-15T16:54:01Z</dcterms:modified>
  <dc:title>Hymn : 267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