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glad in the Lord, and rejoice, 
All ye that are upright in heart ; 
And ye that have made Him your choice, 
Bid sadness and sorrow depar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joice ! . . . Rejoice ! . . . 
Be glad in the Lord and rejoice !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e joyful, for He is the Lord, 
On earth and in heaven supreme ; 
He fashions and rules by His word ; 
The Mighty and Strong to redeem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at though in the conflict for right 
Your enemies almost prevail ! [sight, 
God's armies, just hid from your 
Are more than the foes which assail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ough darkness surround you by day, 
Your sky by the night be o'ercast, 
Let nothing your spirit dismay, 
But trust till the dagger is past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Be glad in the Lord, and rejoice, 
His praises proclaiming in song ; 
With harp, and with organ, and voice,
The loud hallelujahs prolong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2026-06-15T12:11:21Z</dcterms:created>
  <dcterms:modified xsi:type="dcterms:W3CDTF">2026-06-15T12:11:21Z</dcterms:modified>
  <dc:title>Hymn : 207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