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presProps" Target="presProps.xml"/>
  <Relationship Id="rId99" Type="http://schemas.openxmlformats.org/officeDocument/2006/relationships/viewProps" Target="viewProps.xml"/>
  <Relationship Id="rId10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ாப் ஒபதியாவைப் பார்த்து: நீ தேசத்திலிருக்கிற எல்லா நீரூற்றுகளிடத்திலும், எல்லா ஆறுகளிடத்திலும் போ; நாம் சகல மிருகஜீவன்களையும் சாகக்கொடாமல், குதிரைகளையும் கோவேறு கழுதைகளையுமாவது உயிரோடே காப்பாற்றும்படிக்கு நமக்குப் புல் அகப்படுமா என்று பார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தேசத்தைச் சுற்றிப் பார்க்கும்படி, அதைப் பகுத்துக்கொண்டு, ஆகாப் ஒரு வழியாயும், ஒபதியா வேறொரு வழியாயும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தேசத்தைச் சுற்றிப் பார்க்கும்படி, அதைப் பகுத்துக்கொண்டு, ஆகாப் ஒரு வழியாயும், ஒபதியா வேறொரு வழியாயும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க்கு இஸ்ரவேல் என்னும் பேர் இருப்பதாக என்று சொல்லி, கர்த்தருடைய வார்த்தையைப்பெற்ற யாக்கோபுடைய குமாரரால் உண்டான கோத்திரங்களுடைய இலக்கத்தின்படியே, பன்னிரண்டு கற்களை எடு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க்கு இஸ்ரவேல் என்னும் பேர் இருப்பதாக என்று சொல்லி, கர்த்தருடைய வார்த்தையைப்பெற்ற யாக்கோபுடைய குமாரரால் உண்டான கோத்திரங்களுடைய இலக்கத்தின்படியே, பன்னிரண்டு கற்களை எடு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க் கற்களாலே கர்த்தருடைய நாமத்திற்கென்று ஒரு பலிபீடத்தைக் கட்டி, பலிபீடத்தைச் சுற்றிலும் தானியம் அளக்கிற இரண்டுபடி விதை விதைக்கத்தக்க இடமான ஒரு வாய்க்காலை உண்டாக்க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க் கற்களாலே கர்த்தருடைய நாமத்திற்கென்று ஒரு பலிபீடத்தைக் கட்டி, பலிபீடத்தைச் சுற்றிலும் தானியம் அளக்கிற இரண்டுபடி விதை விதைக்கத்தக்க இடமான ஒரு வாய்க்காலை உண்டாக்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பதியா வழியில் போகுபோது, எலியா அவனுக்கு எதிர்ப்பட்டான்; அவன் இவனை இன்னான் என்று அறிந்து, முகங்குப்புற விழுந்து, நீர் என் ஆண்டவனாகிய எலியா அல்லவா என்று கேட்டதற்கு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பதியா வழியில் போகுபோது, எலியா அவனுக்கு எதிர்ப்பட்டான்; அவன் இவனை இன்னான் என்று அறிந்து, முகங்குப்புற விழுந்து, நீர் என் ஆண்டவனாகிய எலியா அல்லவா என்று கேட்டதற்கு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ிறகுகளை அடுக்கி, ஒரு காளையைச் சந்துசந்தாகத் துண்டித்து விறகுகளின் மேல் வை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ேகநாள் சென்று, மூன்றாம் வருஷமாகையில், கர்த்தருடைய வார்த்தை எலியாவுக்கு உண்டாகி: நீ போய் ஆகாபுக்கு உன்னைக் காண்பி; நான் தேசத்தின்மேல் மழையைக் கட்டளையிடுவ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ிறகுகளை அடுக்கி, ஒரு காளையைச் சந்துசந்தாகத் துண்டித்து விறகுகளின் மேல் வை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, நான்தான்; நீ போய், இதோ, எலியா வந்திருக்கிறான் என்று உன் ஆண்டவனுக்குச் சொல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, நான்தான்; நீ போய், இதோ, எலியா வந்திருக்கிறான் என்று உன் ஆண்டவனுக்குச் சொல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ற்பாடு அவன்: நீங்கள் நாலுகுடம் தண்ணீர் கொண்டுவந்து, சர்வாங்க தகனபலியின்மேலும், விறகுகளின்மேலும் ஊற்றுங்கள் என்றான்; பின்பு இரண்டாந்தரமும் அப்படியே ஊற்றுங்கள் என்றான்; இரண்டாந்தரமும் ஊற்றினார்கள்; அதற்குப்பின்பு மூன்றாந்தரமும் அப்படியே ஊற்றுங்கள் என்றான்; மூன்றாந்தரமும் ஊற்ற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ற்பாடு அவன்: நீங்கள் நாலுகுடம் தண்ணீர் கொண்டுவந்து, சர்வாங்க தகனபலியின்மேலும், விறகுகளின்மேலும் ஊற்றுங்கள் என்றான்; பின்பு இரண்டாந்தரமும் அப்படியே ஊற்றுங்கள் என்றான்; இரண்டாந்தரமும் ஊற்றினார்கள்; அதற்குப்பின்பு மூன்றாந்தரமும் அப்படியே ஊற்றுங்கள் என்றான்; மூன்றாந்தரமும் ஊற்ற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ஆகாப் என்னைக் கொன்றுபோடும்படிக்கு, நீர் உமது அடியானை அவன் கையில் ஒப்புக்கொடுக்க நான் என்ன பாவம் செய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தண்ணீர் பலிபீடத்தைச் சுற்றிலும் ஓடினது; வாய்க்காலையும் தண்ணீரால் நிரப்ப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ிப்பலி செலுத்தும் நேரத்திலே, தீர்க்கதரிசியாகிய எலியா வந்து: ஆபிரகாமுக்கும் ஈசாக்குக்கும் யாக்கோபுக்கும் தேவனாகிய கர்த்தாவே, இஸ்ரவேலிலே நீர் தேவன் என்றும், நான் உம்முடைய ஊழியக்காரன் என்றும், நான் இந்தக் காரியங்களையெல்லாம் உம்முடைய வார்த்தையின்படி செய்தேன் என்றும் இன்றைக்கு விளங்கப்பண்ண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ிப்பலி செலுத்தும் நேரத்திலே, தீர்க்கதரிசியாகிய எலியா வந்து: ஆபிரகாமுக்கும் ஈசாக்குக்கும் யாக்கோபுக்கும் தேவனாகிய கர்த்தாவே, இஸ்ரவேலிலே நீர் தேவன் என்றும், நான் உம்முடைய ஊழியக்காரன் என்றும், நான் இந்தக் காரியங்களையெல்லாம் உம்முடைய வார்த்தையின்படி செய்தேன் என்றும் இன்றைக்கு விளங்கப்பண்ண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ிப்பலி செலுத்தும் நேரத்திலே, தீர்க்கதரிசியாகிய எலியா வந்து: ஆபிரகாமுக்கும் ஈசாக்குக்கும் யாக்கோபுக்கும் தேவனாகிய கர்த்தாவே, இஸ்ரவேலிலே நீர் தேவன் என்றும், நான் உம்முடைய ஊழியக்காரன் என்றும், நான் இந்தக் காரியங்களையெல்லாம் உம்முடைய வார்த்தையின்படி செய்தேன் என்றும் இன்றைக்கு விளங்கப்பண்ண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ேகநாள் சென்று, மூன்றாம் வருஷமாகையில், கர்த்தருடைய வார்த்தை எலியாவுக்கு உண்டாகி: நீ போய் ஆகாபுக்கு உன்னைக் காண்பி; நான் தேசத்தின்மேல் மழையைக் கட்டளையிடுவ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ைத் தேடும்படி என் ஆண்டவன் மனுஷரை அனுப்பாத ஜாதியும் ராஜ்யமும் இல்லை என்று உம்முடைய தேவனாகிய கர்த்தரின் ஜீவனைக்கொண்டு சொல்லுகிறேன்; நீர் இல்லையென்று அவர்கள் சொன்னபோது, அவன் அந்த ராஜ்யத்தையும் அந்த ஜாதியையும் உம்மைக் காணவில்லை என்று சத்தியம் வாங்கி கொண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ைத் தேடும்படி என் ஆண்டவன் மனுஷரை அனுப்பாத ஜாதியும் ராஜ்யமும் இல்லை என்று உம்முடைய தேவனாகிய கர்த்தரின் ஜீவனைக்கொண்டு சொல்லுகிறேன்; நீர் இல்லையென்று அவர்கள் சொன்னபோது, அவன் அந்த ராஜ்யத்தையும் அந்த ஜாதியையும் உம்மைக் காணவில்லை என்று சத்தியம் வாங்கி கொண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ைத் தேடும்படி என் ஆண்டவன் மனுஷரை அனுப்பாத ஜாதியும் ராஜ்யமும் இல்லை என்று உம்முடைய தேவனாகிய கர்த்தரின் ஜீவனைக்கொண்டு சொல்லுகிறேன்; நீர் இல்லையென்று அவர்கள் சொன்னபோது, அவன் அந்த ராஜ்யத்தையும் அந்த ஜாதியையும் உம்மைக் காணவில்லை என்று சத்தியம் வாங்கி கொண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ாவே, நீர் தேவனாகிய கர்த்தர் என்றும், தேவரீர் தங்கள் இருதயத்தை மறுபடியும் திருப்பினீர் என்றும் இந்த ஜனங்கள் அறியும்படிக்கு, என்னைக் கேட்டருளும், என்னைக் கேட்டருளும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ாவே, நீர் தேவனாகிய கர்த்தர் என்றும், தேவரீர் தங்கள் இருதயத்தை மறுபடியும் திருப்பினீர் என்றும் இந்த ஜனங்கள் அறியும்படிக்கு, என்னைக் கேட்டருளும், என்னைக் கேட்டருள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ோதும் நீ போய், உன் ஆண்டவனுக்கு, இதோ, எலியா வந்திருக்கிறான் என்று சொல் என்று நீர் சொல்லுகிறீர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ோதும் நீ போய், உன் ஆண்டவனுக்கு, இதோ, எலியா வந்திருக்கிறான் என்று சொல் என்று நீர் சொல்லுகிறீர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: கர்த்தரிடத்தில் இருந்து அக்கினி இறங்கி, அந்தச் சர்வாங்க தகனபலியையும், விறகுகளையும், கற்களையும், மண்ணையும் பட்சித்து, வாய்க்காலிலிருந்த தண்ணீரையும் நக்கிப்போட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ம்மை விட்டுப்போனவுடனே ஒருவேளை கர்த்தருடைய ஆவியானவர் உம்மை எடுத்து, நான் அறியாத இடத்திற்குக் கொண்டுபோவார்; அப்பொழுது நான் ஆகாபிடத்திற்குப் போய் அறிவித்த பின்பு, அவன் உம்மைக் காணாவிட்டால், என்னைக் கொன்றுபோடுவானே; உமது அடியானாகிய நான் சிறுவயதுமுதல் கர்த்தருக்குப் பயந்து நடக்கிற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ம்மை விட்டுப்போனவுடனே ஒருவேளை கர்த்தருடைய ஆவியானவர் உம்மை எடுத்து, நான் அறியாத இடத்திற்குக் கொண்டுபோவார்; அப்பொழுது நான் ஆகாபிடத்திற்குப் போய் அறிவித்த பின்பு, அவன் உம்மைக் காணாவிட்டால், என்னைக் கொன்றுபோடுவானே; உமது அடியானாகிய நான் சிறுவயதுமுதல் கர்த்தருக்குப் பயந்து நடக்கிற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எலியா ஆகாபுக்குத் தன்னைக் காண்பிக்கப்போனான்; பஞ்சமோவெனில் சமாரியாவிலே கொடித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ம்மை விட்டுப்போனவுடனே ஒருவேளை கர்த்தருடைய ஆவியானவர் உம்மை எடுத்து, நான் அறியாத இடத்திற்குக் கொண்டுபோவார்; அப்பொழுது நான் ஆகாபிடத்திற்குப் போய் அறிவித்த பின்பு, அவன் உம்மைக் காணாவிட்டால், என்னைக் கொன்றுபோடுவானே; உமது அடியானாகிய நான் சிறுவயதுமுதல் கர்த்தருக்குப் பயந்து நடக்கிற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னங்களெல்லாரும் இதைக் கண்டபோது, முகங்குப்புற விழுந்து: கர்த்தரே தெய்வம், கர்த்தரே தெய்வ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எலியா அவர்களை நோக்கி: நீங்கள் பாகாலின் தீர்க்கதரிசிகளில் ஒருவனும் தப்பிப்போகாதபடிக்கு அவர்களைப் பிடியுங்கள் என்றான்; அவர்களைப் பிடித்தபோது, எலியா அவர்களைக் கீழே கீசோன் ஆற்றங்கரையிலே கொண்டுபோய், அங்கே அவர்களை வெட்டிப்போ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எலியா அவர்களை நோக்கி: நீங்கள் பாகாலின் தீர்க்கதரிசிகளில் ஒருவனும் தப்பிப்போகாதபடிக்கு அவர்களைப் பிடியுங்கள் என்றான்; அவர்களைப் பிடித்தபோது, எலியா அவர்களைக் கீழே கீசோன் ஆற்றங்கரையிலே கொண்டுபோய், அங்கே அவர்களை வெட்டிப்போ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எலியா அவர்களை நோக்கி: நீங்கள் பாகாலின் தீர்க்கதரிசிகளில் ஒருவனும் தப்பிப்போகாதபடிக்கு அவர்களைப் பிடியுங்கள் என்றான்; அவர்களைப் பிடித்தபோது, எலியா அவர்களைக் கீழே கீசோன் ஆற்றங்கரையிலே கொண்டுபோய், அங்கே அவர்களை வெட்டிப்போ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ேசபேல் கர்த்தரின் தீர்க்கதரிசிகளைக் கொன்றுபோடுகிறபோது, நான் கர்த்தருடைய தீர்க்கதரிசிகளில் நூறு பேரை ஒவ்வொரு கெபியிலே ஐம்பது ஐம்பது பேராக ஒளித்துவைத்து, அவர்களுக்கு அப்பமும் தண்ணீரும் கொடுத்து, பராமரித்துவந்த என்னுடைய செய்கை என் ஆண்டவனுக்கு அறிவிக்கப்படவில்லையோ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ேசபேல் கர்த்தரின் தீர்க்கதரிசிகளைக் கொன்றுபோடுகிறபோது, நான் கர்த்தருடைய தீர்க்கதரிசிகளில் நூறு பேரை ஒவ்வொரு கெபியிலே ஐம்பது ஐம்பது பேராக ஒளித்துவைத்து, அவர்களுக்கு அப்பமும் தண்ணீரும் கொடுத்து, பராமரித்துவந்த என்னுடைய செய்கை என் ஆண்டவனுக்கு அறிவிக்கப்படவில்லையோ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 எலியா ஆகாபை நோக்கி: நீர் போம், போஜனபானம்பண்ணும்; பெருமழையின் இரைச்சல் கேட்கப்படுகிறது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 எலியா ஆகாபை நோக்கி: நீர் போம், போஜனபானம்பண்ணும்; பெருமழையின் இரைச்சல் கேட்கப்படுகிறது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ஆகாப் போஜனபானம் பண்ணப்போனான்; பின்பு எலியா கர்மேல் பர்வதத்தினுடைய சிகரத்தின்மேல் ஏறி, தரையிலே பணிந்து, தன் முகம் தன் முழங்காலில் பட குனிந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படியால் ஆகாப் அரமனை விசாரிப்புக்காரனாகிய ஒபதியாவை அழைப்பித்தான்; ஒபதியா கர்த்தருக்கு மிகவும் பயந்து நடக்கிறவனாய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ஆகாப் போஜனபானம் பண்ணப்போனான்; பின்பு எலியா கர்மேல் பர்வதத்தினுடைய சிகரத்தின்மேல் ஏறி, தரையிலே பணிந்து, தன் முகம் தன் முழங்காலில் பட குனிந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ோதும் என் ஆண்டவன் என்னைக் கொன்றுபோடும்படியாக, நீர்: இதோ, எலியா வந்திருக்கிறான் என்று போய் அவனுக்குச் சொல் என்று சொல்லுகிறீரே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ோதும் என் ஆண்டவன் என்னைக் கொன்றுபோடும்படியாக, நீர்: இதோ, எலியா வந்திருக்கிறான் என்று போய் அவனுக்குச் சொல் என்று சொல்லுகிறீரே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 ஊழியக்காரனை நோக்கி: நீ போய்ச் சமுத்திரமுகமாய்ப் பார் என்றான்; அவன் போய்ப் பார்த்து, ஒன்றும் இல்லை என்றான்; நீ இன்னும் ஏழுதரம் போய்ப் ப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ன் ஊழியக்காரனை நோக்கி: நீ போய்ச் சமுத்திரமுகமாய்ப் பார் என்றான்; அவன் போய்ப் பார்த்து, ஒன்றும் இல்லை என்றான்; நீ இன்னும் ஏழுதரம் போய்ப் பார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எலியா: இன்றைக்கு என்னை அவனுக்குக் காண்பிப்பேன் என்று சேனைகளின் கர்த்தருக்கு முன்பாக நிற்கிற நான் அவருடைய ஜீவனைக் கொண்டு சொல்லுகிறேன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எலியா: இன்றைக்கு என்னை அவனுக்குக் காண்பிப்பேன் என்று சேனைகளின் கர்த்தருக்கு முன்பாக நிற்கிற நான் அவருடைய ஜீவனைக் கொண்டு சொல்லுகிறேன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ஏழாந்தரம் இவன்: இதோ, சமுத்திரத்திலிருந்து ஒரு மனுஷனுடைய உள்ளங்கை அத்தனைச் சிறிய மேகம் எழும்புகிறது என்றான்; அப்பொழுது அவன் நீ போய், ஆகாபை நோக்கி: மழை உம்மைத் தடைசெய்யாதபடிக்கு இரதத்தைப் பூட்டி, போய்விடும் என்று சொல் என்ற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ஏழாந்தரம் இவன்: இதோ, சமுத்திரத்திலிருந்து ஒரு மனுஷனுடைய உள்ளங்கை அத்தனைச் சிறிய மேகம் எழும்புகிறது என்றான்; அப்பொழுது அவன் நீ போய், ஆகாபை நோக்கி: மழை உம்மைத் தடைசெய்யாதபடிக்கு இரதத்தைப் பூட்டி, போய்விடும் என்று சொல் என்ற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ஏழாந்தரம் இவன்: இதோ, சமுத்திரத்திலிருந்து ஒரு மனுஷனுடைய உள்ளங்கை அத்தனைச் சிறிய மேகம் எழும்புகிறது என்றான்; அப்பொழுது அவன் நீ போய், ஆகாபை நோக்கி: மழை உம்மைத் தடைசெய்யாதபடிக்கு இரதத்தைப் பூட்டி, போய்விடும் என்று சொல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ேசபேல் கர்த்தரின் தீர்க்கதரிசிகளைச் சங்கரிக்கிறபோது, ஒபதியா நூறு தீர்க்கதரிசிகளைச் சேர்த்து, அவர்களைக் கெபிக்கு ஐம்பது ஐம்பது பேராக ஒளித்துவைத்து, அவர்களுக்கு அப்பமும் தண்ணீரும் கொடுத்து, அவர்களைப் பராமரித்துவ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தற்குள்ளாக வானம் மேகங்களினாலும் காற்றினாலும் கறுத்து பெருமழை உண்டாயிற்று; ஆகாப் இரதத்தில் ஏறி யெஸ்ரயேலுக்குப் போ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ஒபதியா போய், ஆகாபைச் சந்தித்து அவனுக்கு அதை அறிவித்தவுடனே, ஆகாப் எலியாவைச் சந்திக்கப்போ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ுடைய கை எலியாவின்மேல் இருந்ததினால், அவன் தன் அரையைக் கட்டிக்கொண்டு, யெஸ்ரயேலுக்கு வருமட்டாக ஆகாபுக்குமுன் ஓடி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ுடைய கை எலியாவின்மேல் இருந்ததினால், அவன் தன் அரையைக் கட்டிக்கொண்டு, யெஸ்ரயேலுக்கு வருமட்டாக ஆகாபுக்குமுன் ஓடி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ாப் எலியாவைக் கண்டபோது, ஆகாப் அவனை நோக்கி: இஸ்ரவேலைக் கலங்கப்பண்ணுகிறவன் நீயல்லவா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இஸ்ரவேலைக் கலங்கப்பண்ணுகிறவன் நான் அல்ல; கர்த்தரின் கட்டளைகளை விட்டு பாகால்களைப் பின்பற்றினதினால் நீரும் உம்முடைய தகப்பன் வீட்டாருமே இஸ்ரவேலைக் கலங்கப்பண்ணுகிறவ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இஸ்ரவேலைக் கலங்கப்பண்ணுகிறவன் நான் அல்ல; கர்த்தரின் கட்டளைகளை விட்டு பாகால்களைப் பின்பற்றினதினால் நீரும் உம்முடைய தகப்பன் வீட்டாருமே இஸ்ரவேலைக் கலங்கப்பண்ணுகிறவ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கர்மேல் பர்வதத்திலே இஸ்ரவேலனைத்தையும், பாகாலின் தீர்க்கதரிசிகள் நானூற்றைம்பதுபேரையும், யேசபேலின் பந்தியிலே சாப்பிடுகிற தோப்பு விக்கிரகத்தின் தீர்க்கதரிசிகள் நானூறுபேரையும் என்னிடத்தில் கூட்டிக்கொண்டுவர ஆட்களை அனுப்பும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கர்மேல் பர்வதத்திலே இஸ்ரவேலனைத்தையும், பாகாலின் தீர்க்கதரிசிகள் நானூற்றைம்பதுபேரையும், யேசபேலின் பந்தியிலே சாப்பிடுகிற தோப்பு விக்கிரகத்தின் தீர்க்கதரிசிகள் நானூறுபேரையும் என்னிடத்தில் கூட்டிக்கொண்டுவர ஆட்களை அனுப்பும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ோதும் கர்மேல் பர்வதத்திலே இஸ்ரவேலனைத்தையும், பாகாலின் தீர்க்கதரிசிகள் நானூற்றைம்பதுபேரையும், யேசபேலின் பந்தியிலே சாப்பிடுகிற தோப்பு விக்கிரகத்தின் தீர்க்கதரிசிகள் நானூறுபேரையும் என்னிடத்தில் கூட்டிக்கொண்டுவர ஆட்களை அனுப்ப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ேசபேல் கர்த்தரின் தீர்க்கதரிசிகளைச் சங்கரிக்கிறபோது, ஒபதியா நூறு தீர்க்கதரிசிகளைச் சேர்த்து, அவர்களைக் கெபிக்கு ஐம்பது ஐம்பது பேராக ஒளித்துவைத்து, அவர்களுக்கு அப்பமும் தண்ணீரும் கொடுத்து, அவர்களைப் பராமரித்துவந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ஆகாப்: இஸ்ரவேல் புத்திரர் எல்லாரிடத்திலும் ஆட்களை அனுப்பி, கர்மேல் பர்வதத்திலே அந்தத் தீர்க்கதரிசிகளைக் கூடிவரும்படி செய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ே ஆகாப்: இஸ்ரவேல் புத்திரர் எல்லாரிடத்திலும் ஆட்களை அனுப்பி, கர்மேல் பர்வதத்திலே அந்தத் தீர்க்கதரிசிகளைக் கூடிவரும்படி செய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லியா சகல ஜனத்தண்டைக்கும் வந்து: நீங்கள் எந்தமட்டும் இரண்டு நினைவுகளால் குந்திக்குந்தி நடப்பீர்கள்; கர்த்தர் தெய்வமானால் அவரைப் பின்பற்றுங்கள்; பாகால் தெய்வமானால் அவனைப் பின்பற்றுங்கள் என்றான், ஜனங்கள் பிரதியுத்தரமாக அவனுக்கு ஒன்றும் சொல்லவில்லை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லியா சகல ஜனத்தண்டைக்கும் வந்து: நீங்கள் எந்தமட்டும் இரண்டு நினைவுகளால் குந்திக்குந்தி நடப்பீர்கள்; கர்த்தர் தெய்வமானால் அவரைப் பின்பற்றுங்கள்; பாகால் தெய்வமானால் அவனைப் பின்பற்றுங்கள் என்றான், ஜனங்கள் பிரதியுத்தரமாக அவனுக்கு ஒன்றும் சொல்லவில்லை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எலியா சகல ஜனத்தண்டைக்கும் வந்து: நீங்கள் எந்தமட்டும் இரண்டு நினைவுகளால் குந்திக்குந்தி நடப்பீர்கள்; கர்த்தர் தெய்வமானால் அவரைப் பின்பற்றுங்கள்; பாகால் தெய்வமானால் அவனைப் பின்பற்றுங்கள் என்றான், ஜனங்கள் பிரதியுத்தரமாக அவனுக்கு ஒன்றும் சொல்லவில்லை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எலியா ஜனங்களை நோக்கி: கர்த்தரின் தீர்க்கதரிசிகளில் மீந்திருக்கிறவன் நான் ஒருவன்; பாகாலின் தீர்க்கதரிசிகளோ நானூற்றைம்பதுபே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எலியா ஜனங்களை நோக்கி: கர்த்தரின் தீர்க்கதரிசிகளில் மீந்திருக்கிறவன் நான் ஒருவன்; பாகாலின் தீர்க்கதரிசிகளோ நானூற்றைம்பதுபே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இரண்டு காளைகளை எங்களிடத்தில் கொண்டுவரட்டும்; ஒரு காளையை அவர்கள் தெரிந்துகொண்டு, அதைச் சந்துசந்தாகத் துண்டித்து, நெருப்புப் போடாமல் விறகுகளின்மேல் வைக்கக் கடவர்கள்; நான் மற்றக் காளையை அப்படியே செய்து, நெருப்புப் போடாமல் விறகுகளின்மேல் வைப்ப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இரண்டு காளைகளை எங்களிடத்தில் கொண்டுவரட்டும்; ஒரு காளையை அவர்கள் தெரிந்துகொண்டு, அதைச் சந்துசந்தாகத் துண்டித்து, நெருப்புப் போடாமல் விறகுகளின்மேல் வைக்கக் கடவர்கள்; நான் மற்றக் காளையை அப்படியே செய்து, நெருப்புப் போடாமல் விறகுகளின்மேல் வைப்ப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உங்கள் தேவனுடைய நாமத்தைச் சொல்லிக் கூப்பிடுங்கள்; நான் கர்த்தருடைய நாமத்தைச் சொல்லிக் கூப்பிடுவேன்; அப்பொழுது அக்கினியினால் உத்தரவு அருளும் தெய்வமே தெய்வம் என்றான்; அதற்கு ஜனங்களெல்லாரும் இது நல்ல வார்த்தை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ாப் ஒபதியாவைப் பார்த்து: நீ தேசத்திலிருக்கிற எல்லா நீரூற்றுகளிடத்திலும், எல்லா ஆறுகளிடத்திலும் போ; நாம் சகல மிருகஜீவன்களையும் சாகக்கொடாமல், குதிரைகளையும் கோவேறு கழுதைகளையுமாவது உயிரோடே காப்பாற்றும்படிக்கு நமக்குப் புல் அகப்படுமா என்று பார் என்ற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உங்கள் தேவனுடைய நாமத்தைச் சொல்லிக் கூப்பிடுங்கள்; நான் கர்த்தருடைய நாமத்தைச் சொல்லிக் கூப்பிடுவேன்; அப்பொழுது அக்கினியினால் உத்தரவு அருளும் தெய்வமே தெய்வம் என்றான்; அதற்கு ஜனங்களெல்லாரும் இது நல்ல வார்த்தை என்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எலியா பாகாலின் தீர்க்கதரிசிகளை நோக்கி: நீங்கள் அநேகரானதால் நீங்களே முந்தி ஒரு காளையைத் தெரிந்துகொண்டு அதை ஆயத்தம் பண்ணி, நெருப்புப்போடாமல் உங்கள் தேவனுடைய நாமத்தைச் சொல்லிக் கூப்பிடுங்கள் என்ற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எலியா பாகாலின் தீர்க்கதரிசிகளை நோக்கி: நீங்கள் அநேகரானதால் நீங்களே முந்தி ஒரு காளையைத் தெரிந்துகொண்டு அதை ஆயத்தம் பண்ணி, நெருப்புப்போடாமல் உங்கள் தேவனுடைய நாமத்தைச் சொல்லிக் கூப்பிடுங்கள் என்ற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எலியா பாகாலின் தீர்க்கதரிசிகளை நோக்கி: நீங்கள் அநேகரானதால் நீங்களே முந்தி ஒரு காளையைத் தெரிந்துகொண்டு அதை ஆயத்தம் பண்ணி, நெருப்புப்போடாமல் உங்கள் தேவனுடைய நாமத்தைச் சொல்லிக் கூப்பிடுங்கள் என்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ங்களுக்குக் கொடுக்கப்பட்ட காளையை அவர்கள் வாங்கி, அதை ஆயத்தம்பண்ணி: பாகாலே, எங்களுக்கு உத்தரவு அருளும் என்று காலைதொடங்கி மத்தியானமட்டும் பாகாலின் நாமத்தைச் சொல்லிக் கூப்பிட்டார்கள்; ஆனாலும் ஒரு சத்தமும் பிறக்கவில்லை, மறு உத்தரவு கொடுப்பாரும் இல்லை. அவர்கள் கட்டின பலிபீடத்திற்கு எதிரே குதித்து ஆடின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ங்களுக்குக் கொடுக்கப்பட்ட காளையை அவர்கள் வாங்கி, அதை ஆயத்தம்பண்ணி: பாகாலே, எங்களுக்கு உத்தரவு அருளும் என்று காலைதொடங்கி மத்தியானமட்டும் பாகாலின் நாமத்தைச் சொல்லிக் கூப்பிட்டார்கள்; ஆனாலும் ஒரு சத்தமும் பிறக்கவில்லை, மறு உத்தரவு கொடுப்பாரும் இல்லை. அவர்கள் கட்டின பலிபீடத்திற்கு எதிரே குதித்து ஆடின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ங்களுக்குக் கொடுக்கப்பட்ட காளையை அவர்கள் வாங்கி, அதை ஆயத்தம்பண்ணி: பாகாலே, எங்களுக்கு உத்தரவு அருளும் என்று காலைதொடங்கி மத்தியானமட்டும் பாகாலின் நாமத்தைச் சொல்லிக் கூப்பிட்டார்கள்; ஆனாலும் ஒரு சத்தமும் பிறக்கவில்லை, மறு உத்தரவு கொடுப்பாரும் இல்லை. அவர்கள் கட்டின பலிபீடத்திற்கு எதிரே குதித்து ஆட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த்தியானவேளையிலே எலியா அவர்களைப் பரியாசம்பண்ணி: உரத்த சத்தமாய்க் கூப்பிடுங்கள்; அவன் தேவனாமே, அவன் தியானத்தில் இருப்பான்; அல்லது அலுவலாயிருப்பான்; அல்லது பிரயாணம்போயிருப்பான்; அல்லது தூங்கினாலும் தூங்குவான்; அவனை எழுப்பவேண்டியதாக்கும்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த்தியானவேளையிலே எலியா அவர்களைப் பரியாசம்பண்ணி: உரத்த சத்தமாய்க் கூப்பிடுங்கள்; அவன் தேவனாமே, அவன் தியானத்தில் இருப்பான்; அல்லது அலுவலாயிருப்பான்; அல்லது பிரயாணம்போயிருப்பான்; அல்லது தூங்கினாலும் தூங்குவான்; அவனை எழுப்பவேண்டியதாக்கும் என்ற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த்தியானவேளையிலே எலியா அவர்களைப் பரியாசம்பண்ணி: உரத்த சத்தமாய்க் கூப்பிடுங்கள்; அவன் தேவனாமே, அவன் தியானத்தில் இருப்பான்; அல்லது அலுவலாயிருப்பான்; அல்லது பிரயாணம்போயிருப்பான்; அல்லது தூங்கினாலும் தூங்குவான்; அவனை எழுப்பவேண்டியதாக்க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ாப் ஒபதியாவைப் பார்த்து: நீ தேசத்திலிருக்கிற எல்லா நீரூற்றுகளிடத்திலும், எல்லா ஆறுகளிடத்திலும் போ; நாம் சகல மிருகஜீவன்களையும் சாகக்கொடாமல், குதிரைகளையும் கோவேறு கழுதைகளையுமாவது உயிரோடே காப்பாற்றும்படிக்கு நமக்குப் புல் அகப்படுமா என்று பார் என்ற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உரத்தசத்தமாய்க் கூப்பிட்டு, தங்கள் வழக்கத்தின்படியே இரத்தம் தங்கள்மேல் வடியுமட்டும் கத்திகளாலும் ஈட்டிகளாலும் தங்களைக் கீறிக்கொண்ட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உரத்தசத்தமாய்க் கூப்பிட்டு, தங்கள் வழக்கத்தின்படியே இரத்தம் தங்கள்மேல் வடியுமட்டும் கத்திகளாலும் ஈட்டிகளாலும் தங்களைக் கீறிக்கொண்ட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த்தியானவேளை சென்றபின்பு, அந்திப்பலிசெலுத்தும் நேரமட்டாகச் சன்னதம் சொல்லிக்கொண்டிருந்தார்கள்; ஆனாலும் ஒரு சத்தமும் பிறக்கவில்லை, மறு உத்தரவு கொடுப்பாரும் இல்லை, கவனிப்பாரும் இல்லை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த்தியானவேளை சென்றபின்பு, அந்திப்பலிசெலுத்தும் நேரமட்டாகச் சன்னதம் சொல்லிக்கொண்டிருந்தார்கள்; ஆனாலும் ஒரு சத்தமும் பிறக்கவில்லை, மறு உத்தரவு கொடுப்பாரும் இல்லை, கவனிப்பாரும் இல்லை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எலியா சகல ஜனங்களையும் நோக்கி: என் கிட்டே வாருங்கள் என்றான்; சகல ஜனங்களும் அவன் கிட்டே வந்தபோது, தகர்க்கப்பட்ட கர்த்தருடைய பலிபீடத்தை அவன் செப்பனிட்டு;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எலியா சகல ஜனங்களையும் நோக்கி: என் கிட்டே வாருங்கள் என்றான்; சகல ஜனங்களும் அவன் கிட்டே வந்தபோது, தகர்க்கப்பட்ட கர்த்தருடைய பலிபீடத்தை அவன் செப்பனிட்ட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ല്ലു കിട്ട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ർ ദേശത്തുകൂടി സഞ്ചരിക്കേണ്ടതിന്നു അതിനെ തമ്മിൽ പകുത്തു; ആഹാബ് തനിച്ചു ഒരു വഴിക്കു പോ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ബദ്യാവും തനിച്ചു മറ്റൊരു വഴിക്കു പോ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നിനക്കു യിസ്രായേൽ എന്നു പേരാകും എന്നു യഹോവയുടെ അരുളപ്പാടു ലഭിച്ച യാക്കോബിന്റെ പുത്ര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ോത്രസംഖ്യെക്കു ഒത്തവണ്ണം പന്ത്രണ്ടു കല്ലു എടുത്ത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കല്ലുകൊണ്ടു യഹോവയുടെ നാമത്തിൽ ഒരു യാഗപീഠം പണിതു; യാഗപീഠത്തിന്റെ ചുറ്റും രണ്ടു സെയാ വി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തെപ്പാൻ മതിയായ വിസ്താരത്തിൽ ഒരു തോടു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ഓബദ്യാവു വഴിയിൽ ഇരിക്കുമ്പോൾ ഏലീയാവു എതിരേറ്റുവരുന്നതു കണ്ടു അവനെ അറിഞ്ഞിട്ടു സാഷ്ടാംഗം വീണ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യജമാനനായ ഏലീയാവ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പിന്നെ അവൻ വിറകു അടുക്കി കാളയെ ഖണ്ഡംഖണ്ഡമാക്കി വിറകിൻ മീതെ വെച്ചു; നാലു തൊട്ടിയിൽ വെള്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ഏറിയനാൾ കഴിഞ്ഞിട്ടു മൂന്നാം സംവത്സരത്തിൽ ഏലീയാവിന്നു യഹോവയുടെ അരുളപ്പാടുണ്ടായി: നീ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െച്ചു ഹോമയാഗത്തിന്മേലും വിറകിന്മേലും ഒഴ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ൻ അവനോടു: അതേ, ഞാൻ തന്നേ; നീ ചെന്നു ഏലീയാവു ഇവിടെ ഉണ്ടെന്നു നിന്റെ യജമാനനോടു ബോധിപ്പിക്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രണ്ടാം പ്രാവശ്യവും അങ്ങനെ ചെയ്‍വിൻ എന്നു അവൻ പറഞ്ഞു. അവർ രണ്ടാം പ്രാവശ്യവും ചെയ്തു;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ഷം: മൂന്നാം പ്രാവശ്യവും അങ്ങനെ ചെയ്‍വിൻ എന്നു അവൻ പറഞ്ഞു. അവർ മൂന്നാം പ്രാവശ്യവ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തിന്നു അവൻ പറഞ്ഞതു: അടിയനെ കൊല്ലേണ്ടതിന്നു അഹാബിന്റെ കയ്യിൽ ഏല്പിപ്പാൻ അടിയൻ എന്തു പാപം ചെയ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വെള്ളം യാഗപീഠത്തിന്റെ ചുറ്റം ഒഴുകി; അവൻ തോട്ടിലും വെള്ളം നിറ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ഭോജനയാഗം കഴിക്കുന്ന നേരമായപ്പോൾ ഏലീയാപ്രവാചകൻ അടുത്തുചെന്നു: അബ്രാഹാമിന്റെയും യിസ്ഹാക്കി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റെയും ദൈവയമായ യഹോവേ, യിസ്രയേലിൽ നീ ദൈവമെന്നും ഞാൻ നിന്റെ ദാസൻ എന്നും ഈ കാര്യങ്ങള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ന്റെ കല്പനപ്രകാരം ചെയ്തു എന്നും ഇന്നു വെളിപ്പെട്ടുവര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ഹാബിന്നു നിന്നെത്തന്നേ കാണിക്ക; ഞാൻ ഭൂതലത്തിൽ മഴ പെയ്യിപ്പാൻ പോ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ന്റെ ദൈവമായ യഹോവയാണ, നിന്നെ അന്വേഷിപ്പാൻ എന്റെ യജമാനൻ ആളെ അയക്കാത്ത ജാതിയും രാജ്യവും ഇല്ല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 ഇല്ല എന്നു അവർ പറഞ്ഞപ്പോൾ അവൻ ആ രാജ്യത്തെയും ജാതിയെയുംകൊണ്ടു നിന്നെ കണ്ടിട്ടില്ല എന്നു സത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ഹോവേ, എനിക്കു ഉത്തരമരുളേണമേ; നീ ദൈവം തന്നേ യഹോവേ; നീ തങ്ങളുടെ ഹൃദയം വീണ്ടും തിരിച്ചു എന്നു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ം അറിയേണ്ടതിന്നു എനിക്കു ഉത്തരമരുളേണമ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ഇങ്ങനെയിരിക്കെ നീ എന്നോടു: ചെന്നു നിന്റെ യജമാനനോടു: ഏലീയാവു ഇവിടെ ഉണ്ടെന്നു ബോധിപ്പിക്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ഉടനെ യഹോവയുടെ തീ ഇറങ്ങി ഹോമയാഗവും വിറകും മണ്ണും ദഹിപ്പിച്ചു തോട്ടിലെ വെള്ളവും വറ്റി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നിന്നെ പിരിഞ്ഞുപോയ ഉടനെ യഹോവയുടെ ആത്മാവു നിന്നെ ഞാൻ അറിയാത്ത ഒരു സ്ഥലത്തേക്കു എടു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ോകും; ഞാൻ ആഹാബിനോടു ചെന്നറിയിക്കയും അവൻ നിന്നെ കണ്ടെത്താതെ ഇരിക്കയും ചെയ്താൽ അവൻ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ഏലീയാവു ആഹാബിന്നു തന്നെത്താൻ കാണിപ്പാൻ പോയി; ക്ഷാമമോ ശമര്യയിൽ കഠിന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ല്ലുമല്ലോ; അടിയനോ ബാല്യംമുതൽ യഹോവഭക്തൻ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ജനം എല്ലാം അതു കണ്ടു കവിണ്ണുവീണു: യഹോവ തന്നേ ദൈവം, യഹോവ തന്നേ ദൈവ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ഏലീയാവു അവരോടു: ബാലിന്റെ പ്രവാചകന്മാരെ പിടിപ്പിൻ; അവരിൽ ഒരുത്തനും ചാടിപ്പോകരു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അവരെ പിടിച്ചു; ഏലീയാവു അവരെ താഴെ കീശോൻ തോട്ടിന്നരികെ കൊണ്ടുചെന്നു അവിടെ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ട്ടിക്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ഈസേബെൽ യഹോവയുടെ പ്രവാചകന്മാരെ കൊല്ലുമ്പോൾ ഞാൻ യഹോവയുടെ പ്രവാചകന്മാരിൽ നൂറുപേരെ ഓരോ ഗുഹ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പതീതുപേരായി ഒളിപ്പിച്ചു അപ്പവും വെള്ളവും കൊടുത്തു രക്ഷിച്ച വസ്തുത യജമാനൻ അറിഞ്ഞിട്ടി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പിന്നെ ഏലീയാവു ആഹാബിനോടു: നീ ചെന്നു ഭക്ഷിച്ചു പാനം ചെയ്ക; വലിയ മഴയുടെ മുഴക്കം ഉണ്ട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ആഹാബ് ഭക്ഷിച്ചു പാനം ചെയ്യേണ്ടതിന്നു മല കയറിപ്പോയി. ഏലീയാവോ കർമ്മേൽ പർവ്വതത്തിന്റെ മുകളിൽ കയറ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ആകയാൽ ആഹാബ് തന്റെ ഗൃഹവിചാരകനായ ഓബദ്യാവെ ആളയച്ചുവരുത്തി; ഓബദ്യാവോ യഹോവയിങ്കൽ മഹാഭക്ത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ത്തു കുനിഞ്ഞു മുഖം തന്റെ മുഴങ്കാലുകളുടെ നടുവിൽ വെച്ചു തന്റെ ബാല്യക്കാര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ങ്ങനെയിരിക്കെ നീ എന്നോടു: ചെന്നു നിന്റെ യജമാനനോടു: ഏലീയാവു ഇവിടെ ഉണ്ടെന്നു ബോധിപ്പിക്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ക്കുന്നുവോ? അവൻ എന്നെ കൊല്ലു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നീ ചെന്നു കടലിന്നു നേരെ നോക്കുക എന്നു പറഞ്ഞു. അവൻ ചെന്നു നോക്കീട്ടു: ഒന്നും ഇ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നു അവൻ: പിന്നെയും ഏഴുപ്രാവശ്യം ചെല്ലു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തിന്നു ഏലീയാവു: ഞാൻ സേവിച്ചുനില്ക്കുന്ന സൈന്യങ്ങളുടെ യഹോവയാണ, ഞാൻ ഇന്നു അവന്നു എന്ന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ഏഴാം പ്രാവശ്യമോ അവൻ: ഇതാ, കടലിൽനിന്നു ഒരു മനുഷ്യന്റെ കൈപോലെ ഒരു ചെറിയ മേഘം പൊങ്ങ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 അതിന്നു അവൻ: നീ ചെന്നു ആഹാബിനോടു: മഴ നിന്നെ തടുക്കാതിരിക്കേണ്ടതിന്നു രഥം പൂട്ടി ഇറങ്ങിപ്പോ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ബോധിപ്പിക്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ഈസേബെൽ യഹോവയുടെ പ്രവാചകന്മാരെ കൊല്ലുമ്പോൾ ഓബദ്യാവു നൂറു പ്രവാചകന്മാരെ കൂട്ടിക്കൊണ്ടു ചെന്നു ഓര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ക്ഷണത്തിൽ ആകാശം മേഘവും കാറ്റുംകൊണ്ടു കറുത്തു വന്മഴ പെയ്തു. ആഹാബ് രഥം കയറി യിസ്രായേലിലേക്ക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ങ്ങനെ ഓബദ്യാവു ആഹാബിനെ ചെന്നു കണ്ടു വസ്തുത അറിയിച്ചു; ആഹാബ് ഏലീയാവെ കാണ്മാൻ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എന്നാൽ യഹോവയുടെ കൈ ഏലീയാവിന്മേൽ വന്നു; അവൻ അര മുറുക്കിയുംകൊണ്ടു യിസ്രായേലിൽ എത്തുംവരെ ആഹാബ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ായി ഓ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ആഹാബ് ഏലീയാവെ കണ്ടപ്പോൾ അവനോടു: ആർ ഇതു? യിസ്രായേലിനെ കഷ്ടപ്പെടുത്തുന്നവന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തിന്നു അവൻ പറഞ്ഞതു: യിസ്രായേലിനെ കഷ്ടപ്പെടുത്തുന്നതു ഞാനല്ല, നീയും നിന്റെ പിതൃഭവനവുമ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യഹോവയുടെ കല്പനകളെ ഉപേക്ഷിക്കയും നീ ബാൽവിഗ്രഹങ്ങളെ ചെന്നു സേവിക്കയും ചെയ്യുന്നതുകൊണ്ട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നാൽ ഇപ്പോൾ ആളയച്ചു എല്ലായിസ്രായേലിനെയും ബാലിന്റെ നാനൂറ്റമ്പതു പ്രവാചകന്മാരെയും ഈസേബെ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ശയിങ്കൽ ഭക്ഷിച്ചുവരുന്ന നാനൂറു അശേരാപ്രവാചകന്മാരെയും കർമ്മേൽപർവ്വതത്തിൽ എ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ിവരുത്ത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ുഹയിൽ അമ്പതീതുപേരായി ഒളിപ്പിച്ചു അപ്പവും വെള്ളവും കൊടുത്തു ര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ങ്ങനെ ആഹാബ് എല്ലായിസ്രായേൽമക്കളുടെയും അടുക്കൽ ആളയച്ചു കർമ്മേൽപർവ്വതത്തിൽ ആ പ്രവാചകന്മാ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ി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പ്പോൾ ഏലീയാവു അടുത്തുചെന്നു സർവ്വജനത്തോടും: നിങ്ങൾ എത്രത്തോളം രണ്ടു തോണിയിൽ കാൽവെക്കും?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ം എങ്കിൽ അവനെ അനുഗമിപ്പിൻ; ബാൽ എങ്കിലോ അവനെ അനുഗമിപ്പിൻ എന്നു പറഞ്ഞു; എന്നാൽ ജനം അവനോടു ഉത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ന്നും പറഞ്ഞ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പിന്നെ ഏലീയാവു ജനത്തോടു പറഞ്ഞതു: യഹോവയുടെ പ്രവാചകനായി ഞാൻ ഒരുത്തൻ മാത്രമ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ഷിച്ചിരിക്കുന്നുള്ളു; ബാലിന്റെ പ്രവാചകന്മാരോ നാനൂറ്റമ്പതുപേര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ഞങ്ങൾക്കു രണ്ടു കാളയെ തരട്ടെ; ഒരു കാളയെ അവർ തിരഞ്ഞെടുത്തു ഖണ്ഡംഖണ്ഡമാക്കി തീ ഇടാതെ വിറകിന്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ക്കട്ടെ; മറ്റേ കാളയെ ഞാനും ഒരുക്കി തീ ഇടാതെ വിറകിന്മേൽ വെക്കാ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ങ്ങൾ നിങ്ങളുടെ ദേവന്റെ നാമത്തെ വിളിച്ചപേക്ഷിപ്പിൻ; ഞാൻ യഹോവയുടെ നാമത്തെ വിളിച്ചപേക്ഷിക്കാ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ആഹാബ് ഓബദ്യാവോടു: നീ നാട്ടിലുള്ള എല്ലാ നീരുറവുകളുടെയും തോടുകളുടെയും അരികത്തു ചെന്നു നോക്കു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ീകൊണ്ടു ഉത്തരം അരുളുന്ന ദൈവം തന്നേ ദൈവമെന്നു ഇരിക്കട്ടെ; അതിന്നു ജനം എല്ലാ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തു നല്ലവാക്കു എന്നു ഉത്തരം പറഞ്ഞു. പിന്നെ ഏലീയാവു ബാലിന്റെ പ്രവാചകന്മാരോടു: നിങ്ങൾ ഒരു കാള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ഞ്ഞെടുത്തു ആദ്യം ഒരുക്കിക്കൊൾവിൻ; നിങ്ങൾ അധികം പേരുണ്ടല്ലോ; എന്നിട്ടു തീ ഇടാതെ നിങ്ങളുടെ ദേ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മത്തെ വിളിച്ചപേക്ഷിപ്പ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ങ്ങനെ അവർക്കു കൊടുത്ത കാളയെ അവർ എടുത്തു ഒരുക്കി: ബാലേ, ഉത്തരമരുളേണമേ എന്നു രാവിലെ തുടങ്ങ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ച്ചവരെ ബാലിന്റെ നാമത്തെ വിളിച്ചപേക്ഷിച്ചു. ഒരു ശബ്ദമോ ഉത്തരമോ ഉണ്ടായില്ല. തങ്ങൾ ഉണ്ടാക്ക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ലിപീഠത്തിന്നു ചുറ്റും അവർ തുള്ളിച്ചാടിക്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ഉച്ചയായപ്പോൾ ഏലീയാവു അവരെ പരിഹസിച്ചു: ഉറക്കെ വിളിപ്പിൻ; അവൻ ദേവനല്ലോ; അവൻ ധ്യാനിക്കയ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െങ്കിൽ വെളിക്കു പോയിരിക്കയാകുന്നു; അല്ലെങ്കിൽ യാത്രയിലാകുന്നു; അല്ലെങ്കിൽ പക്ഷെ ഉറങ്ങുകയ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ഉണർത്ത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്ഷേ മൃഗങ്ങൾ എല്ലാം നശിച്ചുപോകാതെ കുതിരകളെയും കോവർകഴുതകളെയും എങ്കിലും ജീവനോടെ രക്ഷിപ്പാൻ നമു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ർ ഉറക്കെ വിളിച്ചു പതിവുപോലെ രക്തം ഒഴുകുവോളം വാൾകൊണ്ടും കുന്തംകൊണ്ടും തങ്ങള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റിവേ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ഉച്ചതിരിഞ്ഞിട്ടു ഭോജനയാഗം കഴിക്കുന്ന സമയംവരെ അവർ വെളിച്ചപ്പെട്ടുകൊണ്ടിരുന്നു; എന്നിട്ടും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ബ്ദമോ ഉത്തരമോ ശ്രദ്ധയോ ഉണ്ട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പ്പോൾ ഏലീയാവു: എന്റെ അടുക്കൽ വരുവിൻ എന്നു സർവ്വജനത്തോടും പറഞ്ഞു. സർവ്വജനവും അവ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േർന്നു. അവൻ ഇടിഞ്ഞുകിടന്ന യഹോവയുടെ യാഗപീഠം നന്നാക്ക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2026-08-04T03:08:40Z</dcterms:created>
  <dcterms:modified xsi:type="dcterms:W3CDTF">2026-08-04T03:08:40Z</dcterms:modified>
  <dc:title>1 രാജാക്കന്മാർ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