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51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ark ! 'tis the watchman's cry, 
Wake, brethren, wake !  
Jesus Himself is nigh, 
Wake, brethren, wake ! 
Sleep is for sons of night, 
Ye are children of the light, 
Yours is the glory bright, 
Wake, brethren, wake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Call to each wakening band, 
Watch, brethren, watch !  
Clear is our Lord's command, 
Watch, brethren, watch !  
Be ye as men that wait, 
Ready at their Master's gate, 
E'en though He tarry late, 
Watch, brethren, watch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Heed we the Master's call, 
Work, brethren, work !  
There's room enough for all : 
Work, brethren, work ! 
This vineyard of the Lord 
Constant labour doth afford ; 
Yours is a sure reward, 
Work, brethren, work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Hear we the Shepherd's voice, 
Pray, brethren, pray !  
Would ye His heart rejoice ? — 
Pray, brethren, pray ! 
Sin calls for ceaseless care, [near ; 
Weakness needs the Strong One 
Long as ye tarry here, 
Pray, brethren, pray 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2026-09-08T14:48:17Z</dcterms:created>
  <dcterms:modified xsi:type="dcterms:W3CDTF">2026-09-08T14:48:17Z</dcterms:modified>
  <dc:title>Hymn : 807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