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I, but Christ, be honoured, 
loved, exalted ; 
Not I, but Christ, be seen, be 
known, be heard ; 
Not I, but Christ, in every look and action ; 
Not I, but Christ, in every 
thought and wo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Not I, but Christ, to gently soothe in sorrow ;
Not I, but Christ, to wipe the falling tear ; 
Not I, but Christ, to lift the weary burden ; 
Not I, but Christ, to hush away all fear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Not I, but Christ, in lowly, silent labour ; 
Not I, but Christ, in humble, earnest toil ; 
Christ, only Christ ! no show, no 
ostentation ;  
Christ, none but Christ, the gatherer of the spoi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hrist, only Christ, ere long will fill 
my vision ;
Glory excelling, soon, full soon, I'll see----
Christ, only Christ, my every wish fulfilling----
Christ, only Christ, my All in All to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2026-09-08T11:01:42Z</dcterms:created>
  <dcterms:modified xsi:type="dcterms:W3CDTF">2026-09-08T11:01:42Z</dcterms:modified>
  <dc:title>Hymn : 623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