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 எந்தன்  மறைவிடம்  என்  கேடகமும் நீரே 
காத்திருப்பேன் உம் வசனத்திற்காய்   
நான்  பாடும்  கீதம்  நீரே  
கிருபையாய்  என்னை  நடத்திடும் பிரமாணங்களைப்  போதிய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யிரம்  பேரில்  சிறந்தவரே  - உம்  
நாமத்தை  நேசிக்கிறேன்  
நேசத்தின்  கொடியை எந்தன்  மீது 
வீசிட  செய்திடுமே  
ஆவியினாலே  அபிஷேகம்  செய்து 
தினமும்  நிரப்பிடுமே  
உணர்வுள்ள  இதயம்  தினமும்  வேண்டும் 
உம்மை  அறிந்திடவே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யாயமும்  நீதியும்  செய்திடும்  மனதைத் 
தினமும்  தந்தருளும்  
நன்மையையும்  கிருபையும்  என்னைத்  தொடர  
துணையாய்  வந்தருளும்  
ஞானம்  தந்திடும்  உந்தன்  வசனம் 
பாதையில்  நல் வெளிச்சம்  
சிறியவன்  என்னை  உயர்த்தி  மேன்மை  
வாழ்வைத்  தந்தருளு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ந்தன்  இதயம்  உம்மை  நோக்கி   
என்றும்  கூப்பிடுமே 
குரலைக்  கேட்டு  உதவிடும்  தெய்வம் 
எந்தன்  சொந்தமதே  
பகலில்  வெயிலும்  இரவில்  நிலவும் 
சேதப்படுத்தாதே  
போக்கையும்  வரத்தையும்  இது  முதற்  கொண்டு 
என்றும்  காப்பாரே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2026-07-30T14:08:57Z</dcterms:created>
  <dcterms:modified xsi:type="dcterms:W3CDTF">2026-07-30T14:08:57Z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