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we walk with the Lord 
In the light of His Word, 
What a glory He sheds on our way ! 
While we do His good will. 
He abides with us still, 
And with all who will trust and obe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st and obey, for there's no other way 
To be happy in Jesus but to trust and obe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ot a shadow can rise 
Not a cloud in the skies, 
But His smile quickly drives it away ; 
Not a doubt nor a fear, 
Not a sigh nor a tear, 
Can abide while we trust and obe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ot a burden we bear, 
Not a sorrow we share, 
But our toil He doth richly repay ; 
Not a grief nor a loss, 
Not a frown nor a cross, 
But is blest if we trust and obey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ut we never can prove 
The delights of His love, 
Until all on the altar we lay ; 
For the favour He shows, 
And the joy He bestows, 
Are for them who will trust and obey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Then in fellowship sweet 
We will sit at His feet, 
Or we'll walk by His side in the way ; 
What He says we will do, 
Where He sends we will go, 
Never fear, only trust and obe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2026-06-15T12:09:57Z</dcterms:created>
  <dcterms:modified xsi:type="dcterms:W3CDTF">2026-06-15T12:09:57Z</dcterms:modified>
  <dc:title>Hymn : 642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