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8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எங்கள் மேய்ப்பர்,
கண்ணீர் துடைப்பார்;
மார்பில் சேர்த்தணைத்து
பயம் நீக்குவார்;
துன்பம் நேரிட்டாலும்,
இன்பம் ஆயினும்,
இயேசுவின் பின் செல்வோம்
பாலர் யாவ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மேய்ப்பர் சத்தம்
நன்றாய் அறிவோம்;
காதுக்கின்பமாக
கேட்டுக் களிப்போம்;
கண்டித்தாலும், நேசர்
ஆற்றித் தேற்றுவார்;
நாங்கள் பின்னே செல்ல
வழி காட்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ட்டுக்காக மேய்ப்பர்
ரத்தம் சிந்தினார்;
அதில் மூழ்கினோரே
தூயர் ஆகுவார்;
பாவ குணம் நீக்கி
முற்றும் ரட்சிப்பார்;
திவ்விய தூய சாயல்
ஆக மாற்ற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நல்ல மேய்ப்பர்
ஆட்டைப் போஷிப்பார்;
ஓநாய்கள் வந்தாலும்,
தொடவே ஒட்டார்;
சாவின் பள்ளத்தாக்கில்
அஞ்சவே மாட்டோம்;
பாதாளத்தின் மேலும்
ஜெயங்கொள்ள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2026-09-16T23:47:25Z</dcterms:created>
  <dcterms:modified xsi:type="dcterms:W3CDTF">2026-09-16T23:47:25Z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