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051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சீர்வதிக்கும் தேவன்
தம் ஆசீர் பொழிந்திடும் நேரம்
பெருக்கத்தை அளித்திடும் தேவன்
நம்மை பெருக செய்வார் இவ்வருட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லத்தின்மேல் பெலனே
கிருபையின்மேல் கிருபை
மகிமையின்மேல் மகிமை
பரிசுத்தம் பரிசுத்தமே – என் வாழ்வில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சோர்வான சூழ்நிலை வந்திடினும்
எதிர்ப்பு ஏமாற்றம் சூழ்ந்திடினும்
நெருக்கத்திலும் பெருக்கத்தையே
அளித்திடும் தேவன் நம்மோடுண்டு --- பெலத்தி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வறண்ட வாழ்க்கை செழித்திடுமே
கிருபையின் ஊற்றுகள் பெருகிடுமே
நூறு மடங்கு பலன் தந்திடும்
பெருக்கத்தின் தேவன் நம்மோடுண்டு --- பெலத்தி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ஆத்தும பாரம் பெருகிடுமே
ஊழியம் தீவிரம் அடைந்திடுமே
திரள் கூட்டம் சீயோனையே
நோக்கி வந்திடும் காலமிது --- பெலத்தி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7">
  <a:themeElements>
    <a:clrScheme name="Theme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2026-07-30T15:10:38Z</dcterms:created>
  <dcterms:modified xsi:type="dcterms:W3CDTF">2026-07-30T15:10:38Z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