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ிலகிடா நல்ல மேய்ப்ப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ங்கிடும் நேரமெல்லாம் அருகில் கனிவுடன் 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துயரங்கள் துக்கங்களை தூரம் எறி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ேவன் எதிரியை வீழ்த்தி ஜெயக்கொடி ஏ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யம் தீர்க்கும் தேவன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துணை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ழ்மையில் கிடந்த என்னை தூக்கி தோ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து சுமக்கும் தேவன் – எளிமையும் சிறுமையு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ஆளுகை தரும் தேவன் என் நிந்தை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ிலை உயர்த்தி ஏக்கங்கள் தீ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் அற்புதமானவர் ஆச்சரியமான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எந்தன் பட்சமாய் பேச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ங்கங்கள் எதிர் வந்தாலும் பலத்த சீறிடும் அ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ாலும் அக்கினிச்சூளையிலும் என்னை அமிழ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 என்றாலும் அங்கேயும் எனக்க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செய்வார் அவர் என்றும் மாறி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அழுகையை மாற்றுவா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லையில் என் அருகில் வந்து கனிவ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ும் தேவன் நாளெல்லாம் உடனிருந்து எத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த்தை தரும் தேவன் கிருபை மேல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 மேல் பெலத்தை அள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பாத்திரர் தூய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தேவன் என்னை இரவிலும் தாங்க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ு புதியதோர் பாட்டுப் பாடுவோம்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ுகழ்மாலை சூட்டிப்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துவரை காத்த தேவன் நம்மை இகம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ட தேவன் புது ஜீவன் தந்த தேவன் – இன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மனம் தந்த தேவன் பெலவீன நேரத்தில் பெல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ு தேற்றிடும் கிருபையில் மாறா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2026-07-31T21:59:53Z</dcterms:created>
  <dcterms:modified xsi:type="dcterms:W3CDTF">2026-07-31T21:59:53Z</dcterms:modified>
  <dc:title>துதிப் பாடல்கள் : 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