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கர்த்தர் என்னை நோக்கி: மனுபுத்திரனே கர்த்தருடைய ஆலயத்தின் சகல நியமங்களையும் அதின் சகல சட்டங்களையுங்குறித்து நான் உன்னோடே சொல்வதையெல்லாம் நீ உன் மனதிலே கவனித்து, உன் கண்களினாலே பார்த்து உன் காதுகளினாலே கேட்டு, பரிசுத்த ஸ்தலத்தினுடைய எல்லா வாசற்படிகளின் வழியாய் ஆலயத்துக்குள் பிரவேசிப்பதும் அதிலிருந்து புறப்படுவதும் இன்னவிதமென்று நீ ஆலோசித்துப் பார்த்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கர்த்தர் என்னை நோக்கி: மனுபுத்திரனே கர்த்தருடைய ஆலயத்தின் சகல நியமங்களையும் அதின் சகல சட்டங்களையுங்குறித்து நான் உன்னோடே சொல்வதையெல்லாம் நீ உன் மனதிலே கவனித்து, உன் கண்களினாலே பார்த்து உன் காதுகளினாலே கேட்டு, பரிசுத்த ஸ்தலத்தினுடைய எல்லா வாசற்படிகளின் வழியாய் ஆலயத்துக்குள் பிரவேசிப்பதும் அதிலிருந்து புறப்படுவதும் இன்னவிதமென்று நீ ஆலோசித்துப் பார்த்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கர்த்தர் என்னை நோக்கி: மனுபுத்திரனே கர்த்தருடைய ஆலயத்தின் சகல நியமங்களையும் அதின் சகல சட்டங்களையுங்குறித்து நான் உன்னோடே சொல்வதையெல்லாம் நீ உன் மனதிலே கவனித்து, உன் கண்களினாலே பார்த்து உன் காதுகளினாலே கேட்டு, பரிசுத்த ஸ்தலத்தினுடைய எல்லா வாசற்படிகளின் வழியாய் ஆலயத்துக்குள் பிரவேசிப்பதும் அதிலிருந்து புறப்படுவதும் இன்னவிதமென்று நீ ஆலோசித்துப் பார்த்து,]]></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இஸ்ரவேல் வம்சத்தாராகிய கலகக்காரரோடே சொல்லவேண்டியது என்னவென்றால்: கர்த்தராகிய ஆண்டவர் உரைக்கிறார், இஸ்ரவேல் வம்சத்தாரே, நீங்கள் செய்த சகல அருவருப்புகளும் போது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இஸ்ரவேல் வம்சத்தாராகிய கலகக்காரரோடே சொல்லவேண்டியது என்னவென்றால்: கர்த்தராகிய ஆண்டவர் உரைக்கிறார், இஸ்ரவேல் வம்சத்தாரே, நீங்கள் செய்த சகல அருவருப்புகளும் போதும்.]]></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 எனக்குச் செலுத்தவேண்டிய ஆகாரமாகிய நிணத்தையும் இரத்தத்தையும் செலுத்துகையில், என் ஆலயத்தைப் பரிசுத்தக்குலைச்சலாக்கும்படி விருத்தசேதனமில்லாத இருதயமும் விருத்தசேதனமில்லாத மாம்சமுமுள்ள அந்நிய புத்திரரை என் பரிசுத்த ஸ்தலத்துக்குள் இருக்கிறதற்காக அழைத்துக்கொண்டுவந்தீர்கள்; நீங்கள் செய்த எல்லா அருவருப்புகளினாலும் அவர்கள் என் உடன்படிக்கையை மீறினார்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 எனக்குச் செலுத்தவேண்டிய ஆகாரமாகிய நிணத்தையும் இரத்தத்தையும் செலுத்துகையில், என் ஆலயத்தைப் பரிசுத்தக்குலைச்சலாக்கும்படி விருத்தசேதனமில்லாத இருதயமும் விருத்தசேதனமில்லாத மாம்சமுமுள்ள அந்நிய புத்திரரை என் பரிசுத்த ஸ்தலத்துக்குள் இருக்கிறதற்காக அழைத்துக்கொண்டுவந்தீர்கள்; நீங்கள் செய்த எல்லா அருவருப்புகளினாலும் அவர்கள் என் உடன்படிக்கையை மீறினா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நீங்கள் எனக்குச் செலுத்தவேண்டிய ஆகாரமாகிய நிணத்தையும் இரத்தத்தையும் செலுத்துகையில், என் ஆலயத்தைப் பரிசுத்தக்குலைச்சலாக்கும்படி விருத்தசேதனமில்லாத இருதயமும் விருத்தசேதனமில்லாத மாம்சமுமுள்ள அந்நிய புத்திரரை என் பரிசுத்த ஸ்தலத்துக்குள் இருக்கிறதற்காக அழைத்துக்கொண்டுவந்தீர்கள்; நீங்கள் செய்த எல்லா அருவருப்புகளினாலும் அவர்கள் என் உடன்படிக்கையை மீறினா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என் பரிசுத்த வஸ்துக்களின் காவலைக் காவாமல், உங்களுக்கு இஷ்டமானவர்களை என் பரிசுத்த ஸ்தலத்திலே என் காவலைக் காக்கிறதற்காக வைத்தீ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என் பரிசுத்த வஸ்துக்களின் காவலைக் காவாமல், உங்களுக்கு இஷ்டமானவர்களை என் பரிசுத்த ஸ்தலத்திலே என் காவலைக் காக்கிறதற்காக வைத்தீ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அவர் என்னைக் கிழக்குக்கு எதிரே பரிசுத்த ஸ்தலத்துக்குப் புறவாசல் வழியே திரும்பப்பண்ணினார்; அது பூட்டப்பட்டிருந்த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கர்த்தராகிய ஆண்டவர் சொல்லுகிறது என்னவென்றால்: இஸ்ரவேல் புத்திரரின் நடுவில் இருக்கிற சகல அந்நிய புத்திரரிலும், விருத்தசேதனமில்லாத இருதயமும் விருத்தசேதனமில்லாத மாம்சமுமுள்ள அந்நிய புத்திரன் ஒருவனும் என் பரிசுத்த ஸ்தலத்துக்குள் பிரவேசிப்பதில்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கர்த்தராகிய ஆண்டவர் சொல்லுகிறது என்னவென்றால்: இஸ்ரவேல் புத்திரரின் நடுவில் இருக்கிற சகல அந்நிய புத்திரரிலும், விருத்தசேதனமில்லாத இருதயமும் விருத்தசேதனமில்லாத மாம்சமுமுள்ள அந்நிய புத்திரன் ஒருவனும் என் பரிசுத்த ஸ்தலத்துக்குள் பிரவேசிப்பதில்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ஸ்ரவேல் வழிதப்பிப்போகையில், என்னை விட்டுத் தூரமானவர்களும், என்னைவிட்டு வழிதப்பித் தங்கள் நரகலான விக்கிரகங்களைப் பின்பற்றினவர்களுமாகிய லேவியரும் தங்கள் அக்கிரமத்தைச் சுமப்பா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ஸ்ரவேல் வழிதப்பிப்போகையில், என்னை விட்டுத் தூரமானவர்களும், என்னைவிட்டு வழிதப்பித் தங்கள் நரகலான விக்கிரகங்களைப் பின்பற்றினவர்களுமாகிய லேவியரும் தங்கள் அக்கிரமத்தைச் சுமப்பா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லும் அவர்கள் என் ஆலயத்தின் வாசல்களைக் காத்து, என் ஆலயத்தில் ஊழியஞ்செய்து, என் பரிசுத்தஸ்தலத்திலே பணிவிடைக்காரராயிருப்பார்கள்; அவர்கள் ஜனங்களுக்காக தகனபலிகளையும் மற்றப் பலிகளையும் செலுத்தி, இவர்களுக்கு ஊழியஞ்செய்கிறதற்கு இவர்கள் முன்பாக என் பரிசுத்த ஸ்தலத்திலே பணிவிடைக்காரராயிருப்பா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லும் அவர்கள் என் ஆலயத்தின் வாசல்களைக் காத்து, என் ஆலயத்தில் ஊழியஞ்செய்து, என் பரிசுத்தஸ்தலத்திலே பணிவிடைக்காரராயிருப்பார்கள்; அவர்கள் ஜனங்களுக்காக தகனபலிகளையும் மற்றப் பலிகளையும் செலுத்தி, இவர்களுக்கு ஊழியஞ்செய்கிறதற்கு இவர்கள் முன்பாக என் பரிசுத்த ஸ்தலத்திலே பணிவிடைக்காரராயிருப்பா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லும் அவர்கள் என் ஆலயத்தின் வாசல்களைக் காத்து, என் ஆலயத்தில் ஊழியஞ்செய்து, என் பரிசுத்தஸ்தலத்திலே பணிவிடைக்காரராயிருப்பார்கள்; அவர்கள் ஜனங்களுக்காக தகனபலிகளையும் மற்றப் பலிகளையும் செலுத்தி, இவர்களுக்கு ஊழியஞ்செய்கிறதற்கு இவர்கள் முன்பாக என் பரிசுத்த ஸ்தலத்திலே பணிவிடைக்காரராயிருப்பா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வர்கள் இவர்களுடைய நரகலான விக்கிரகங்களுக்கு முன்பாக நின்று இவர்களுக்கு ஊழியஞ்செய்து, இஸ்ரவேல் வம்சத்தார் அக்கிரமத்தில் விழப்பண்ணினபடியினால், நான் என் கையை அவர்களுக்கு விரோதமாய் உயர்த்தினேன், அவர்கள் தங்கள் அக்கிரமத்தைச் சுமப்பார்கள் என்று கர்த்தராகிய ஆண்டவர் சொல்லுகி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வர்கள் இவர்களுடைய நரகலான விக்கிரகங்களுக்கு முன்பாக நின்று இவர்களுக்கு ஊழியஞ்செய்து, இஸ்ரவேல் வம்சத்தார் அக்கிரமத்தில் விழப்பண்ணினபடியினால், நான் என் கையை அவர்களுக்கு விரோதமாய் உயர்த்தினேன், அவர்கள் தங்கள் அக்கிரமத்தைச் சுமப்பார்கள் என்று கர்த்தராகிய ஆண்டவர் சொல்லுகி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வர்கள் எனக்கு ஆசாரியராய் ஆராதனை செய்யும்படி என் சமீபத்தில் வராமலும், மகா பரிசுத்தமான ஸ்தலத்தில் என் பரிசுத்த வஸ்துக்களில் யாதொன்றையும் கிட்டாமலும் இருக்கவேண்டும், அவர்கள் தங்கள் இலச்சையையும் தாங்கள் செய்த அருவருப்புகளையும் சுமக்கக்கடவ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அவர் என்னைக் கிழக்குக்கு எதிரே பரிசுத்த ஸ்தலத்துக்குப் புறவாசல் வழியே திரும்பப்பண்ணினார்; அது பூட்டப்பட்டிருந்த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வர்கள் எனக்கு ஆசாரியராய் ஆராதனை செய்யும்படி என் சமீபத்தில் வராமலும், மகா பரிசுத்தமான ஸ்தலத்தில் என் பரிசுத்த வஸ்துக்களில் யாதொன்றையும் கிட்டாமலும் இருக்கவேண்டும், அவர்கள் தங்கள் இலச்சையையும் தாங்கள் செய்த அருவருப்புகளையும் சுமக்கக்கடவ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ஆலயத்தின் சகல வேளைகளுக்கும் அதில் செய்யப்படவேண்டிய எல்லாவற்றிற்கும் நான் அவர்களை அதில் காவல்காக்கிறவர்களாயிருக்கக் கட்டளையிடுவே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ஆலயத்தின் சகல வேளைகளுக்கும் அதில் செய்யப்படவேண்டிய எல்லாவற்றிற்கும் நான் அவர்களை அதில் காவல்காக்கிறவர்களாயிருக்கக் கட்டளையிடுவே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ஸ்ரவேல் புத்திரரே, என்னைவிட்டு வழிதப்பிப்போகையில், என் பரிசுத்த ஸ்தலத்தின் காவலைக் காக்கிற சாதோக்கின் புத்திரராகிய லேவியர் என்னும் ஆசாரியர்களே எனக்கு ஆராதனைசெய்ய என் சமீபத்தில் சேர்ந்து, நிணத்தையும் இரத்தத்தையும் எனக்குச் செலுத்த என் சந்நிதியில் நிற்பார்களென்று கர்த்தராகிய ஆண்டவர் சொல்லுகிறா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ஸ்ரவேல் புத்திரரே, என்னைவிட்டு வழிதப்பிப்போகையில், என் பரிசுத்த ஸ்தலத்தின் காவலைக் காக்கிற சாதோக்கின் புத்திரராகிய லேவியர் என்னும் ஆசாரியர்களே எனக்கு ஆராதனைசெய்ய என் சமீபத்தில் சேர்ந்து, நிணத்தையும் இரத்தத்தையும் எனக்குச் செலுத்த என் சந்நிதியில் நிற்பார்களென்று கர்த்தராகிய ஆண்டவர் சொல்லுகிறா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ஸ்ரவேல் புத்திரரே, என்னைவிட்டு வழிதப்பிப்போகையில், என் பரிசுத்த ஸ்தலத்தின் காவலைக் காக்கிற சாதோக்கின் புத்திரராகிய லேவியர் என்னும் ஆசாரியர்களே எனக்கு ஆராதனைசெய்ய என் சமீபத்தில் சேர்ந்து, நிணத்தையும் இரத்தத்தையும் எனக்குச் செலுத்த என் சந்நிதியில் நிற்பார்களென்று கர்த்தராகிய ஆண்டவர் சொல்லுகிறார்.]]></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வர்கள் என் பரிசுத்த ஸ்தலத்துக்குள் பிரவேசிப்பார்கள்; இவர்களே எனக்கு ஆராதனை செய்ய என் பீடத்தைக் கிட்டிவந்து, என் காவலைக் காப்பா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வர்கள் என் பரிசுத்த ஸ்தலத்துக்குள் பிரவேசிப்பார்கள்; இவர்களே எனக்கு ஆராதனை செய்ய என் பீடத்தைக் கிட்டிவந்து, என் காவலைக் காப்பா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ட்பிராகாரத்தின் வாசல்களுக்குள் பிரவேசிக்கிறபோது சணல்நூல் வஸ்திரங்களை உடுத்திக்கொள்வார்களாக; அவர்கள் உட்பிராகாரத்தின் வாசல்களிலும், உள்ளேயும் ஆராதனைசெய்கையில் ஆட்டுமயிர் உடுப்பைத் தரிக்கலாகா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ட்பிராகாரத்தின் வாசல்களுக்குள் பிரவேசிக்கிறபோது சணல்நூல் வஸ்திரங்களை உடுத்திக்கொள்வார்களாக; அவர்கள் உட்பிராகாரத்தின் வாசல்களிலும், உள்ளேயும் ஆராதனைசெய்கையில் ஆட்டுமயிர் உடுப்பைத் தரிக்கலாகா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கர்த்தர் என்னை நோக்கி: இந்த வாசல் திறக்கப்படாமல் பூட்டப்பட்டிருக்கும்; ஒருவரும் இதற்குள் பிரவேசிப்பதில்லை; இஸ்ரவேலின் தேவனாகிய கர்த்தர் இதற்குள் பிரவேசித்தார், ஆகையால் இது பூட்டப்பட்டிருக்கவேண்டு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ட்பிராகாரத்தின் வாசல்களுக்குள் பிரவேசிக்கிறபோது சணல்நூல் வஸ்திரங்களை உடுத்திக்கொள்வார்களாக; அவர்கள் உட்பிராகாரத்தின் வாசல்களிலும், உள்ளேயும் ஆராதனைசெய்கையில் ஆட்டுமயிர் உடுப்பைத் தரிக்கலாகா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டைய தலைகளில் சணல்நூல் குல்லாக்களையும், அவர்களுடைய இடைகளில் சணல்நூல் சல்லடங்களையும் தரிக்கவேண்டும்; வேர்வையுண்டாக்கத்தக்கதொன்றையும் அரையில் கட்டலாகா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டைய தலைகளில் சணல்நூல் குல்லாக்களையும், அவர்களுடைய இடைகளில் சணல்நூல் சல்லடங்களையும் தரிக்கவேண்டும்; வேர்வையுண்டாக்கத்தக்கதொன்றையும் அரையில் கட்டலாகா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கள் வெளிப்பிராகாரமாகிய புறமுற்றத்திலே ஜனங்களிடத்தில் போகும்போது, அவர்கள் தாங்கள் ஆராதனைசெய்யும் சமயத்தில் உடுத்தியிருந்த தங்கள் வஸ்திரங்களைக் கழற்றி அவைகளைப் பரிசுத்த அறைவீடுகளில் வைத்து, வேறே வஸ்திரங்களை உடுத்திக்கொள்ளக்கடவர்கள்; தங்கள் வஸ்திரங்களாலே ஜனங்களைப் பரிசுத்தப்படுத்தலாகா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கள் வெளிப்பிராகாரமாகிய புறமுற்றத்திலே ஜனங்களிடத்தில் போகும்போது, அவர்கள் தாங்கள் ஆராதனைசெய்யும் சமயத்தில் உடுத்தியிருந்த தங்கள் வஸ்திரங்களைக் கழற்றி அவைகளைப் பரிசுத்த அறைவீடுகளில் வைத்து, வேறே வஸ்திரங்களை உடுத்திக்கொள்ளக்கடவர்கள்; தங்கள் வஸ்திரங்களாலே ஜனங்களைப் பரிசுத்தப்படுத்தலாகாது.]]></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கள் வெளிப்பிராகாரமாகிய புறமுற்றத்திலே ஜனங்களிடத்தில் போகும்போது, அவர்கள் தாங்கள் ஆராதனைசெய்யும் சமயத்தில் உடுத்தியிருந்த தங்கள் வஸ்திரங்களைக் கழற்றி அவைகளைப் பரிசுத்த அறைவீடுகளில் வைத்து, வேறே வஸ்திரங்களை உடுத்திக்கொள்ளக்கடவர்கள்; தங்கள் வஸ்திரங்களாலே ஜனங்களைப் பரிசுத்தப்படுத்தலாகாது.]]></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ர்கள் தங்கள் தலைகளைச் சிரையாமலும், தங்கள் மயிரை நீளமாய் வளர்க்காமலும், தங்கள் தலைமயிரைக் கத்தரிக்கக்கடவ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வர்கள் தங்கள் தலைகளைச் சிரையாமலும், தங்கள் மயிரை நீளமாய் வளர்க்காமலும், தங்கள் தலைமயிரைக் கத்தரிக்கக்கடவ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சாரியர்களில் ஒருவனும் உட்பிராகாரத்துக்குள் பிரவேசிக்கும்போது, திராட்சரசம் குடிக்கலாகாது.]]></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விதவையையும் தள்ளிவிடப்பட்டவளையும் அவர்கள் விவாகம்பண்ணாமல், இஸ்ரவேல் வம்சத்தாளாகிய கன்னிகையையாகிலும் ஒரு ஆசாரியனின் மனைவியாயிருந்த விதவையையாகிலும் விவாகம்பண்ணலா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கர்த்தர் என்னை நோக்கி: இந்த வாசல் திறக்கப்படாமல் பூட்டப்பட்டிருக்கும்; ஒருவரும் இதற்குள் பிரவேசிப்பதில்லை; இஸ்ரவேலின் தேவனாகிய கர்த்தர் இதற்குள் பிரவேசித்தார், ஆகையால் இது பூட்டப்பட்டிருக்கவேண்டும்.]]></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விதவையையும் தள்ளிவிடப்பட்டவளையும் அவர்கள் விவாகம்பண்ணாமல், இஸ்ரவேல் வம்சத்தாளாகிய கன்னிகையையாகிலும் ஒரு ஆசாரியனின் மனைவியாயிருந்த விதவையையாகிலும் விவாகம்பண்ணலா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வர்கள் பரிசுத்தமானதற்கும் பரிசுத்தமல்லாததற்கும், தீட்டானதற்கும் தீட்டல்லாததற்கும் இருக்கும் வித்தியாசத்தை என் ஜனத்துக்குப் போதித்து, அவர்களுக்குத் தெரியப்பண்ணக்கடவ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வர்கள் பரிசுத்தமானதற்கும் பரிசுத்தமல்லாததற்கும், தீட்டானதற்கும் தீட்டல்லாததற்கும் இருக்கும் வித்தியாசத்தை என் ஜனத்துக்குப் போதித்து, அவர்களுக்குத் தெரியப்பண்ணக்கடவ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வழக்கிருந்தால் அவர்கள் நியாயந்தீர்க்க ஆயத்தமாயிருந்து, என் நியாயங்களின்படி அதைத் தீர்த்து, என்னுடைய பண்டிகைகளில் எல்லாம் என் நியாயப்பிரமாணத்தையும் என் கட்டளைகளையும் கைக்கொண்டு என் ஓய்வுநாட்களைப் பரிசுத்தமாக்கக்கடவ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வழக்கிருந்தால் அவர்கள் நியாயந்தீர்க்க ஆயத்தமாயிருந்து, என் நியாயங்களின்படி அதைத் தீர்த்து, என்னுடைய பண்டிகைகளில் எல்லாம் என் நியாயப்பிரமாணத்தையும் என் கட்டளைகளையும் கைக்கொண்டு என் ஓய்வுநாட்களைப் பரிசுத்தமாக்கக்கடவர்கள்.]]></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வழக்கிருந்தால் அவர்கள் நியாயந்தீர்க்க ஆயத்தமாயிருந்து, என் நியாயங்களின்படி அதைத் தீர்த்து, என்னுடைய பண்டிகைகளில் எல்லாம் என் நியாயப்பிரமாணத்தையும் என் கட்டளைகளையும் கைக்கொண்டு என் ஓய்வுநாட்களைப் பரிசுத்தமாக்கக்கடவர்கள்.]]></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கப்பன், தாய், குமாரன், குமாரத்தி, சகோதரன் புருஷனுக்கு வாழ்க்கைப்படாத சகோதரி என்னும் இவர்களுடைய சவத்தினால் அவர்கள் தீட்டுப்படலாமேயல்லாமல், அவர்களிலொருவனும் செத்த ஒருவனிடத்தில்போய்த் தீட்டுப்படலாகாது.]]></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கப்பன், தாய், குமாரன், குமாரத்தி, சகோதரன் புருஷனுக்கு வாழ்க்கைப்படாத சகோதரி என்னும் இவர்களுடைய சவத்தினால் அவர்கள் தீட்டுப்படலாமேயல்லாமல், அவர்களிலொருவனும் செத்த ஒருவனிடத்தில்போய்த் தீட்டுப்படலாகாது.]]></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வன் சுத்திகரிகப்பட்டபின்பு, அவனுக்கு ஏழுநாள் எண்ணப்படவேண்டும்.]]></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பரிசுத்த ஸ்தலத்தில் ஆராதனை செய்யும்படி பரிசுத்த ஸ்தலமிருக்கிற உட்பிராகாரத்துக்குள் பிரவேசிக்கிறநாளிலே, அவன் தனக்காகப் பாவநிவாரண பலியைச் செலுத்தக்கடவன் என்று கர்த்தராகிய ஆண்டவர் சொல்லுகிறார்.]]></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அதிபதிக்கே உரியது, அதிபதி கர்த்தருடைய சந்நிதியில் போஜனம்பண்ணும்படி இதில் உட்காருவான்; அவன் வாசல் மண்டபத்தின் வழியாய்ப் பிரவேசித்து, மறுபடியும் அதின் வழியாய்ப் புறப்படுவான் என்றார்.]]></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பரிசுத்த ஸ்தலத்தில் ஆராதனை செய்யும்படி பரிசுத்த ஸ்தலமிருக்கிற உட்பிராகாரத்துக்குள் பிரவேசிக்கிறநாளிலே, அவன் தனக்காகப் பாவநிவாரண பலியைச் செலுத்தக்கடவன் என்று கர்த்தராகிய ஆண்டவர் சொல்லுகிறார்.]]></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ர்களுக்குரிய சுதந்தரமென்னவென்றால்: நானே அவர்கள் சுதந்தரம்; ஆகையால் இஸ்ரவேலில் அவர்களுக்குக் காணியாட்சியைக் கொடாதிருப்பீர்களாக; நான் அவர்கள் காணியாட்சி.]]></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வர்களுக்குரிய சுதந்தரமென்னவென்றால்: நானே அவர்கள் சுதந்தரம்; ஆகையால் இஸ்ரவேலில் அவர்களுக்குக் காணியாட்சியைக் கொடாதிருப்பீர்களாக; நான் அவர்கள் காணியாட்சி.]]></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போஜனபலியையும் பாவநிவாரணபலியையும் குற்றநிவாரணபலியையும் அவர்கள் புசிப்பார்கள்; இஸ்ரவேலிலே பொருத்தனை பண்ணப்பட்டதெல்லாம் அவர்களுடையதாயிருப்பதாக.]]></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போஜனபலியையும் பாவநிவாரணபலியையும் குற்றநிவாரணபலியையும் அவர்கள் புசிப்பார்கள்; இஸ்ரவேலிலே பொருத்தனை பண்ணப்பட்டதெல்லாம் அவர்களுடையதாயிருப்பதாக.]]></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கலவித முதற்கனிகளில் எல்லாம் முந்தின பலனும், நீங்கள் காணிக்கையாய்ச் செலுத்தும் எவ்விதமானபொருள்களும் ஆசாரியர்களுடையதாயிருப்பதாக; உங்கள் வீட்டில் ஆசீர்வாதம் தங்கும்படிக்கு நீங்கள் பிசைந்தமாவில் முதற்பாகத்தையும் ஆசாரியனுக்குக் கொடுக்கக்கடவீ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கலவித முதற்கனிகளில் எல்லாம் முந்தின பலனும், நீங்கள் காணிக்கையாய்ச் செலுத்தும் எவ்விதமானபொருள்களும் ஆசாரியர்களுடையதாயிருப்பதாக; உங்கள் வீட்டில் ஆசீர்வாதம் தங்கும்படிக்கு நீங்கள் பிசைந்தமாவில் முதற்பாகத்தையும் ஆசாரியனுக்குக் கொடுக்கக்கடவீ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சகலவித முதற்கனிகளில் எல்லாம் முந்தின பலனும், நீங்கள் காணிக்கையாய்ச் செலுத்தும் எவ்விதமானபொருள்களும் ஆசாரியர்களுடையதாயிருப்பதாக; உங்கள் வீட்டில் ஆசீர்வாதம் தங்கும்படிக்கு நீங்கள் பிசைந்தமாவில் முதற்பாகத்தையும் ஆசாரியனுக்குக் கொடுக்கக்கடவீர்க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பறவைகளிலும் மிருகங்களிலும் தானாய்ச் செத்ததும் பீறுண்டதுமான ஒன்றையும் ஆசாரியர்கள் புசிக்கலாகாது.]]></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அதிபதிக்கே உரியது, அதிபதி கர்த்தருடைய சந்நிதியில் போஜனம்பண்ணும்படி இதில் உட்காருவான்; அவன் வாசல் மண்டபத்தின் வழியாய்ப் பிரவேசித்து, மறுபடியும் அதின் வழியாய்ப் புறப்படுவான் என்றார்.]]></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ன்பு அவர் என்னை வடக்கு வாசல்வழியாய் ஆலயத்தின் முகப்பிலே அழைத்துக்கொண்டுபோனார்; இதோ, கர்த்தருடைய ஆலயம், கர்த்தருடைய மகிமையால் நிறைந்ததை நான் கண்டு, முகங்குப்புற விழுந்தே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ன்பு அவர் என்னை வடக்கு வாசல்வழியாய் ஆலயத்தின் முகப்பிலே அழைத்துக்கொண்டுபோனார்; இதோ, கர்த்தருடைய ஆலயம், கர்த்தருடைய மகிமையால் நிறைந்ததை நான் கண்டு, முகங்குப்புற விழுந்தே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91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యెహెజ్కేలు : 4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యెహోవా నాకు సెలవిచ్చినదేమనగానరపుత్రుడా, యెహోవా మందిరమును గూర్చిన కట్టడ లన్నిటిని విధులన్నిటి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ను నీకు తెలియజేయుచున్నాను; నీవు మనస్సు నిలుపుకొని ఆ సంగతులన్నిటిని చూచి చెవినిబెట్టుము. మరి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శుద్ధస్థలములోనుండి పోవు మార్గములన్నిటి ద్వారా మందిరములోపలికి వచ్చుటను గూర్చి యోచించు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తిరుగుబాటుచేయు ఇశ్రాయేలీ యులకు ఈ మాట ప్రకటింపుముప్రభువైన యెహోవా సెలవిచ్చునదేమనగాఇశ్రాయేలీయులా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దివరకు మీరు చేసిన హేయక్రియలన్ని చా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ఆహారమును క్రొవ్వును రక్తమును మీరు నా కర్పించునప్పుడు నా పరిశుద్ధస్థలములో ఉండి 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పవిత్రపరచునట్లు హృదయమందును, శరీరమందును సున్నతి లేని అన్యులను దానిలోనికి మీరు తోడుకొనిరాగా వారు 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హేయ క్రియలన్నిటిని ఆధారముచేసికొని నా నిబంధనను భంగ పరచి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నేను మీకప్పగించిన నా పరిశుద్ధమైన వస్తువు లను మీరు కాపాడక, వారు కాపాడవలెనని మీకు మారుగా అన్యు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ఉంచితి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తూర్పుతట్టు చూచు పరిశుద్ధస్థలముయొక్క బయటి గుమ్మపు మార్గమునకు అతడు నన్ను తోడుకొని రాగా ఆ గుమ్మ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కాబట్టి ప్రభువైన యెహోవా సెలవిచ్చునదేమనగాహృదయమందును, శరీరమందును సున్నతిలేని అన్యులై యుం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 యులమధ్య నివసించువారిలో ఎవడును నా పరిశుద్ధస్థలములో ప్రవేశింప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మరియు ఇశ్రాయేలీయులు నన్ను విసర్జించి తమ విగ్రహములను అనుసరింపగా, వారితోకూడ నన్ను విసర్జిం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లేవీయులు తమ దోషమును భరించు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అయినను వారు నా పరిశుద్ధస్థల ములో పరిచర్యచేయువారు, నా మందిరమునకు ద్వార పాలకులై మందిర పరిచర్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జరిగించువారు, ప్రజలకు బదులుగా వారే దహనబలి పశువులను బలి పశువులను వధించువారు, పరిచర్యచేయుటకై వారే జను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మక్ష మున నియమింపబడిన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విగ్రహముల ఎదుట జను లకు పరిచారకులై ఇశ్రాయేలీయులు తొట్రిల్లి పాపము చేయుటకు వారు కారకులైరి గ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ను వారికి విరోధి నైతిని; వారు తమ దోషమును భరించుదురు; ఇదే ప్రభు వైన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తమ అవమానమును తాము చేసిన హేయక్రియలకు రావలసిన శిక్షను వారనుభవించు దురు; వారు యాజకత్వము జరిగించు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యబడి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 సన్నిధికి రాకూడదు, పరిశుద్ధ వస్తువులను గాని అతిపరిశుద్ధ వస్తు వులను గాని ముట్ట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అయితే నా మందిర సంబంధమైన పని అంతటిని దానిలో జరుగు పనులన్నిటిని విచారించుచు దానిని కాపాడు వారిని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ను వారిని నియమించుచు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ఇశ్రాయేలీయులు నన్ను విసర్జింపగా నా పరిశుద్ధస్థల సంరక్షణను కనిపెట్టు సాదోకు సంతతివారగు లేవీయు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జకులు పరిచర్య చేయుటకై నా సన్నిధికి వచ్చి వారే నా సన్నిధిని నిలిచి, క్రొవ్వును రక్తమును 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ర్పించుదురు;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వారే నా పరిశుద్ధస్థలములో ప్రవేశింతురు, పరిచర్య చేయుటకై వారే నా బల్లయొద్దకు వత్తురు, 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నప్పగించిన దానిని కాపాడుదురు;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వారు లోపటి ఆవరణపు గుమ్మములలోనికి వచ్చునప్పుడు జనుపనారబట్టలు ధరించుకొనవలెను. లోపటి ఆవరణ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మ్మములద్వారా వారు మందిరమున ప్రవేశించి పరిచర్యచేయునప్పుడెల్ల బొచ్చుచేత చేసిన బట్టలు 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అంతట యెహోవా నాతో ఈ మాట సెలవిచ్చెనుఇశ్రాయేలీయుల దేవుడైన యెహోవా ఈ గుమ్మముద్వారా ప్రవేశించెను గనుక 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ధరింప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అవిసెనార పాగాలు ధరించుకొని నడుములకు జనుప నారబట్ట కట్టుకొనవలెను, చెమట పుట్టించునదేదైనను 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ధరింప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బయటి ఆవరణములోనికి జనులయొద్దకు వారు వెళ్లునప్పుడు తమ ప్రతిష్ఠిత వస్త్రములను తీయకపోవుటచేత జను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తిష్ఠింపకుండునట్లు, తమ పరిచర్య సంబంధమైన వస్త్ర ములను తీసి ప్రతిష్ఠితములగు గదులలో వాటిని ఉం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రు బట్టలు ధరింప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మరియు వారు తమ తలలు క్షౌరము చేయించుకొనకూడదు, తలవెండ్రుకలు పెరుగ నియ్యక కత్తెరతో మాత్రము వాటి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త్తిరింప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లోపటి ఆవరణములో చొచ్చునపుడు ఏ యాజకుడును ద్రాక్షారసము పానముచేయ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వారు విధవ రాండ్రనైనను విడువబడినదానినైనను పెండ్లిచేసికొన కూడదుగాని ఇశ్రాయేలీయుల సంతతివార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నవుడును దానిద్వారా ప్రవేశింపకుండునట్లు ఎన్నడును తీయబడకుండ అది మూయబడియే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న్యలనైనను, యాజ కులకు భార్యలై విధవరాండ్రుగా నున్న వారినైనను చేసికొన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ప్రతిష్ఠితమైనదేదో ప్రతిష్ఠితము కానిదేదో పవిత్రమైనదేదో అపవిత్రమైనదేదో కను గొనుటకు వారు నా జనుల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ర్పునట్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జనులు వ్యాజ్యెమాడునప్పుడు నా విధులనుబట్టి వారికి తీర్పు తీర్చుటకై వారు తీర్పరులు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యమింపబడుదురు. నేను నియమించిన విధులనుబట్టియు కట్టడలనుబట్టియు నా నియామకకాలములను జరుపుదురు; 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శ్రాంతి దినములను ఆచరించు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తండ్రిదియు తల్లిదియు కుమారునిదియు కుమార్తెదియు సహోదరునిదియు పెండ్లి కాని సహోదరిదియు శవమునుముట్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టు పడవచ్చును, అయితే మరి ఏ మనుష్యశవమునుగాని ముట్టి అంటుపడ 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ఒకడు అంటుపడి శుచిర్భూéతుడైన తరువాత ఏడు దినములు లెక్కిం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పరిశుద్ధస్థలములో పరిచర్య చేయుటకై లోపటి ఆవరణములోని పరిశుద్ధస్థలమునకు వచ్చినవాడు అతడు తనకొర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అధిపతి యగువాడు తన ఆధిపత్యమునుబట్టి యెహోవా సన్నిధిని ఆహా రము భుజించునప్పుడు అతడచ్చట కూర్చుం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పపరిహారార్థబలి అర్పింపవలెను; ఇదే ప్రభువైన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వారికి స్వాస్థ్యమేదనగా నేనే వారికి స్వాస్థ్యము, ఇశ్రా యేలీయులలో వారి కెంతమాత్రమును స్వాస్థ్య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య్య కూడదు, నేనే వారికి స్వాస్థ్య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నైవేద్యములును పాపపరిహారార్థ బలిమాంసమును అపరాధ పరిహారార్థ బలిమాంసమును వారికి ఆహారమవు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యులచేత దేవునికి ప్రతిష్టితములగు వస్తువులన్నియు వారి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మీ ప్రతిష్ఠి తార్పణములన్నిటిలోను తొలిచూలు వాటన్నిటిలోను మొదటివియు, ప్రథమ ఫలములన్నిటి 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దటివియు యాజకులవగును; మీ కుటుంబములకు ఆశీర్వాదము కలుగునట్లు మీరు ముందుగా పిసికిన పిండి ముద్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జకులకియ్య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పక్షులలోను పశువుల లోను తనకుతాను చచ్చినదానినిగాని చీల్చబడినదానిని గాని యాజకులు భుజింపకూడ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తడైతే మంటపమార్గముగా ప్రవేశించి మంటపమార్గ ముగా బయటికి పో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అతడు ఉత్తరపు గుమ్మము మార్గముగా మందిరము ఎదుటికి నన్ను తోడుకొని వచ్చెను. అంతలో యెహోవా తేజోమహి మ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హోవా మందిరము నిండియుండుట చూచి నేను సాగిలపడ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4]]></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2026-08-04T03:07:42Z</dcterms:created>
  <dcterms:modified xsi:type="dcterms:W3CDTF">2026-08-04T03:07:42Z</dcterms:modified>
  <dc:title>యెహెజ్కేలు : 44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