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வர்த்தமானத்தை நான் கேட்டபொழுது, என் வஸ்திரத்தையும் என் சால்வையையும் நான் கிழித்து, என் தலையிலும் என் தாடியிலுமுள்ள மயிரைப் பிடுங்கித் திகைத்தவனாய் உட்கார்ந்திருந்த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சிறையிருப்பிலிருந்து வந்தவர்களுடைய குற்றத்தினிமித்தம் இஸ்ரவேலுடைய தேவனின் வார்த்தைகளுக்கு நடுங்குகிற யாவரும், என்னோடே கூடிக்கொண்டார்கள்; நானோ அந்திப்பலி செலுத்தப்படுமட்டும் திகைத்தவனாய் உட்கார்ந்துகொண்டிருந்த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சிறையிருப்பிலிருந்து வந்தவர்களுடைய குற்றத்தினிமித்தம் இஸ்ரவேலுடைய தேவனின் வார்த்தைகளுக்கு நடுங்குகிற யாவரும், என்னோடே கூடிக்கொண்டார்கள்; நானோ அந்திப்பலி செலுத்தப்படுமட்டும் திகைத்தவனாய் உட்கார்ந்துகொண்டிருந்த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சிறையிருப்பிலிருந்து வந்தவர்களுடைய குற்றத்தினிமித்தம் இஸ்ரவேலுடைய தேவனின் வார்த்தைகளுக்கு நடுங்குகிற யாவரும், என்னோடே கூடிக்கொண்டார்கள்; நானோ அந்திப்பலி செலுத்தப்படுமட்டும் திகைத்தவனாய் உட்கார்ந்துகொண்டிருந்த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ிப்பலி நேரத்திலே நான் துக்கத்தோடே எழுந்து, கிழித்துக்கொண்ட வஸ்திரத்தோடும் சால்வையோடும் முழங்காற்படியிட்டு, என்கைகளை என் தேவனாகிய கர்த்தருக்கு நேராக விரித்து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ிப்பலி நேரத்திலே நான் துக்கத்தோடே எழுந்து, கிழித்துக்கொண்ட வஸ்திரத்தோடும் சால்வையோடும் முழங்காற்படியிட்டு, என்கைகளை என் தேவனாகிய கர்த்தருக்கு நேராக விரித்து: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தேவனே, நான் என்முகத்தை என் தேவனாகிய உமக்கு முன்பாக ஏறெடுக்க வெட்கிக் கலங்குகிறேன்; எங்கள் அக்கிரமங்கள் எங்கள் தலைக்குமேலாகப் பெருகிற்று; எங்கள் குற்றம் வானபரியந்தம் வளர்ந்துபோயிற்ற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தேவனே, நான் என்முகத்தை என் தேவனாகிய உமக்கு முன்பாக ஏறெடுக்க வெட்கிக் கலங்குகிறேன்; எங்கள் அக்கிரமங்கள் எங்கள் தலைக்குமேலாகப் பெருகிற்று; எங்கள் குற்றம் வானபரியந்தம் வளர்ந்துபோயிற்ற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ங்கள் பிதாக்களின் நாட்கள்முதல் இந்நாள்மட்டும் நாங்கள் பெரிய குற்றத்துக்கு உள்ளாயிருக்கிறோம், எங்கள் அக்கிரமங்களினிமித்தம் நாங்களும், எங்கள் ராஜாக்களும், எங்கள் ஆசாரியர்களும், இந்நாளிலிருக்கிறதுபோல, அந்நியதேச ராஜாக்களின் கையிலே, பட்டயத்துக்கும், சிறையிருப்புக்கும், கொள்ளைக்கும், வெட்கத்துக்கும் ஒப்புக்கொடுக்கப்பட்ட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ங்கள் பிதாக்களின் நாட்கள்முதல் இந்நாள்மட்டும் நாங்கள் பெரிய குற்றத்துக்கு உள்ளாயிருக்கிறோம், எங்கள் அக்கிரமங்களினிமித்தம் நாங்களும், எங்கள் ராஜாக்களும், எங்கள் ஆசாரியர்களும், இந்நாளிலிருக்கிறதுபோல, அந்நியதேச ராஜாக்களின் கையிலே, பட்டயத்துக்கும், சிறையிருப்புக்கும், கொள்ளைக்கும், வெட்கத்துக்கும் ஒப்புக்கொடுக்கப்பட்ட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் செய்து முடிந்தபின்பு, பிரபுக்கள் என்னிடத்தில் சேர்ந்து: இஸ்ரவேல் ஜனங்களும், ஆசாரியரும் லேவியரும் ஆகிய இவர்கள், கானானியர், ஏத்தியர் பெரிசியர், எபூசியர், அம்மோனியர், மோவாபியர், எகிப்தியர், அம்மோரியர் என்னும் இந்த தேசங்களின் ஜனங்களுக்கும், அவர்களுடைய அருவருப்புகளுக்கும் விலகியிருக்கவ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ங்கள் பிதாக்களின் நாட்கள்முதல் இந்நாள்மட்டும் நாங்கள் பெரிய குற்றத்துக்கு உள்ளாயிருக்கிறோம், எங்கள் அக்கிரமங்களினிமித்தம் நாங்களும், எங்கள் ராஜாக்களும், எங்கள் ஆசாரியர்களும், இந்நாளிலிருக்கிறதுபோல, அந்நியதேச ராஜாக்களின் கையிலே, பட்டயத்துக்கும், சிறையிருப்புக்கும், கொள்ளைக்கும், வெட்கத்துக்கும் ஒப்புக்கொடுக்கப்பட்ட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ம் எங்கள் தேவனாகிய கர்த்தர் எங்களிலே தப்பின சிலரை மீதியாக வைக்கவும் தம்முடைய பரிசுத்தஸ்தலத்தில் எங்களுக்கு ஒரு குச்சைக் கொடுக்கவும், இப்படியே எங்கள் தேவன் எங்கள் கண்களைப் பிரகாசிப்பித்து, எங்கள் அடிமைத்தனத்திலே எங்களுக்குக் கொஞ்சம் உயிர் கொடுக்கவும், அவராலே கொஞ்சநேரமாவது கிருபைகிடைத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ம் எங்கள் தேவனாகிய கர்த்தர் எங்களிலே தப்பின சிலரை மீதியாக வைக்கவும் தம்முடைய பரிசுத்தஸ்தலத்தில் எங்களுக்கு ஒரு குச்சைக் கொடுக்கவும், இப்படியே எங்கள் தேவன் எங்கள் கண்களைப் பிரகாசிப்பித்து, எங்கள் அடிமைத்தனத்திலே எங்களுக்குக் கொஞ்சம் உயிர் கொடுக்கவும், அவராலே கொஞ்சநேரமாவது கிருபைகிடைத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ம் எங்கள் தேவனாகிய கர்த்தர் எங்களிலே தப்பின சிலரை மீதியாக வைக்கவும் தம்முடைய பரிசுத்தஸ்தலத்தில் எங்களுக்கு ஒரு குச்சைக் கொடுக்கவும், இப்படியே எங்கள் தேவன் எங்கள் கண்களைப் பிரகாசிப்பித்து, எங்கள் அடிமைத்தனத்திலே எங்களுக்குக் கொஞ்சம் உயிர் கொடுக்கவும், அவராலே கொஞ்சநேரமாவது கிருபைகிடைத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அடிமைகளாயிருந்தோம்; ஆனாலும் எங்கள் அடிமைத்தனத்திலே எங்கள் தேவன் எங்களைக் கைவிடாமல் எங்களுக்கு உயிர்கொடுக்கவும்; நாங்கள் எங்கள் தேவனுடைய ஆலயத்தை எடுப்பித்து, பாழாய்ப்போன அதைப் புதுப்பிக்கும்படிக்கும் எங்களுக்கு யூதாவிலும் எருசலேமிலும் ஒரு வேலியைக் கட்டளையிடும்படிக்கும், பெர்சியாவின் ராஜாக்கள் சமுகத்தில் எங்களுக்குத் தயைகிடைக்கச்செய்த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அடிமைகளாயிருந்தோம்; ஆனாலும் எங்கள் அடிமைத்தனத்திலே எங்கள் தேவன் எங்களைக் கைவிடாமல் எங்களுக்கு உயிர்கொடுக்கவும்; நாங்கள் எங்கள் தேவனுடைய ஆலயத்தை எடுப்பித்து, பாழாய்ப்போன அதைப் புதுப்பிக்கும்படிக்கும் எங்களுக்கு யூதாவிலும் எருசலேமிலும் ஒரு வேலியைக் கட்டளையிடும்படிக்கும், பெர்சியாவின் ராஜாக்கள் சமுகத்தில் எங்களுக்குத் தயைகிடைக்கச்செய்த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அடிமைகளாயிருந்தோம்; ஆனாலும் எங்கள் அடிமைத்தனத்திலே எங்கள் தேவன் எங்களைக் கைவிடாமல் எங்களுக்கு உயிர்கொடுக்கவும்; நாங்கள் எங்கள் தேவனுடைய ஆலயத்தை எடுப்பித்து, பாழாய்ப்போன அதைப் புதுப்பிக்கும்படிக்கும் எங்களுக்கு யூதாவிலும் எருசலேமிலும் ஒரு வேலியைக் கட்டளையிடும்படிக்கும், பெர்சியாவின் ராஜாக்கள் சமுகத்தில் எங்களுக்குத் தயைகிடைக்கச்செய்த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ொழுதும் எங்கள் தேவனே, நாங்கள் இனி என்னசொல்வோம்; தேவரீர் உமது ஊழியக்காரராகிய தீர்க்கதரிசிகளைக் கொண்டு, கற்பித்த உமது கற்பனைகளை விட்டுவிட்டோ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சுதந்தரிக்கிறதற்கு உட்பிரவேசிக்கும் தேசமானது, தேசாதேசங்களுடைய ஜனங்களின் அசங்கியத்தினாலும், அவர்கள் அதை ஒரு முனைதொடங்கி மறுமுனைமட்டும் நிறையப்பண்ணின அவர்களுடைய அருவருப்புகளினாலும் அவர்களுடைய அசுத்தத்தினாலும், தீட்டுப்பட்டதாய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சுதந்தரிக்கிறதற்கு உட்பிரவேசிக்கும் தேசமானது, தேசாதேசங்களுடைய ஜனங்களின் அசங்கியத்தினாலும், அவர்கள் அதை ஒரு முனைதொடங்கி மறுமுனைமட்டும் நிறையப்பண்ணின அவர்களுடைய அருவருப்புகளினாலும் அவர்களுடைய அசுத்தத்தினாலும், தீட்டுப்பட்டதாயிருக்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் செய்து முடிந்தபின்பு, பிரபுக்கள் என்னிடத்தில் சேர்ந்து: இஸ்ரவேல் ஜனங்களும், ஆசாரியரும் லேவியரும் ஆகிய இவர்கள், கானானியர், ஏத்தியர் பெரிசியர், எபூசியர், அம்மோனியர், மோவாபியர், எகிப்தியர், அம்மோரியர் என்னும் இந்த தேசங்களின் ஜனங்களுக்கும், அவர்களுடைய அருவருப்புகளுக்கும் விலகியிருக்கவி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சுதந்தரிக்கிறதற்கு உட்பிரவேசிக்கும் தேசமானது, தேசாதேசங்களுடைய ஜனங்களின் அசங்கியத்தினாலும், அவர்கள் அதை ஒரு முனைதொடங்கி மறுமுனைமட்டும் நிறையப்பண்ணின அவர்களுடைய அருவருப்புகளினாலும் அவர்களுடைய அசுத்தத்தினாலும், தீட்டுப்பட்டதாயிருக்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தலால் நீங்கள் பலத்துக்கொண்டு, தேசத்தின் நன்மையைப்புசித்து, அதை நித்தியகாலமாக உங்கள் பிள்ளைகளுக்கு உம்பிளிக்கையாகப் பின்வைக்கும்படிக்கு, நீங்கள் உங்கள் குமாரத்திகளை அவர்களுடைய குமாரருக்குக் கொடாமலும், அவர்களுடைய குமாரத்திகளை உங்கள் குமாரருக்குக் கொள்ளாமலும், அவர்களுடைய சமாதானத்தை நன்மையையும் ஒருக்காலும் நாடாமலும் இருப்பீர்களாக என்றீர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தலால் நீங்கள் பலத்துக்கொண்டு, தேசத்தின் நன்மையைப்புசித்து, அதை நித்தியகாலமாக உங்கள் பிள்ளைகளுக்கு உம்பிளிக்கையாகப் பின்வைக்கும்படிக்கு, நீங்கள் உங்கள் குமாரத்திகளை அவர்களுடைய குமாரருக்குக் கொடாமலும், அவர்களுடைய குமாரத்திகளை உங்கள் குமாரருக்குக் கொள்ளாமலும், அவர்களுடைய சமாதானத்தை நன்மையையும் ஒருக்காலும் நாடாமலும் இருப்பீர்களாக என்றீர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தலால் நீங்கள் பலத்துக்கொண்டு, தேசத்தின் நன்மையைப்புசித்து, அதை நித்தியகாலமாக உங்கள் பிள்ளைகளுக்கு உம்பிளிக்கையாகப் பின்வைக்கும்படிக்கு, நீங்கள் உங்கள் குமாரத்திகளை அவர்களுடைய குமாரருக்குக் கொடாமலும், அவர்களுடைய குமாரத்திகளை உங்கள் குமாரருக்குக் கொள்ளாமலும், அவர்களுடைய சமாதானத்தை நன்மையையும் ஒருக்காலும் நாடாமலும் இருப்பீர்களாக என்றீர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ம் எங்கள் தேவனே, எங்கள் பொல்லாத செய்கைகளினாலும், எங்கள் பெரிய குற்றத்தினாலும், இவைகளெல்லாம் எங்கள்மேல் வந்தும், தேவரீர் எங்கள் அக்கிரமத்துக்குத்தக்க ஆக்கினையை எங்களுக்கு இடாமல், எங்கள் இப்படித் தப்பவிட்டிருக்கையில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ம் எங்கள் தேவனே, எங்கள் பொல்லாத செய்கைகளினாலும், எங்கள் பெரிய குற்றத்தினாலும், இவைகளெல்லாம் எங்கள்மேல் வந்தும், தேவரீர் எங்கள் அக்கிரமத்துக்குத்தக்க ஆக்கினையை எங்களுக்கு இடாமல், எங்கள் இப்படித் தப்பவிட்டிருக்கையில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ம் எங்கள் தேவனே, எங்கள் பொல்லாத செய்கைகளினாலும், எங்கள் பெரிய குற்றத்தினாலும், இவைகளெல்லாம் எங்கள்மேல் வந்தும், தேவரீர் எங்கள் அக்கிரமத்துக்குத்தக்க ஆக்கினையை எங்களுக்கு இடாமல், எங்கள் இப்படித் தப்பவிட்டிருக்கையில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ங்கள் உமது கற்பனைகளை வீணாக்கவும், இந்த அருவருப்புகளுள்ள ஜனங்களோடே சம்பந்தங்கலக்கவும் தகுமோ? அப்படிச் செய்தால், எங்களில் ஒருவரும் மீந்து தப்பாதபடிக்கு, தேவரீர் எங்களை நிர்மூலமாக்குமட்டும் எங்கள்மேல் கோபமாயிருப்பீரல்லவோ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ங்கள் உமது கற்பனைகளை வீணாக்கவும், இந்த அருவருப்புகளுள்ள ஜனங்களோடே சம்பந்தங்கலக்கவும் தகுமோ? அப்படிச் செய்தால், எங்களில் ஒருவரும் மீந்து தப்பாதபடிக்கு, தேவரீர் எங்களை நிர்மூலமாக்குமட்டும் எங்கள்மேல் கோபமாயிருப்பீரல்லவோ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ங்கள் உமது கற்பனைகளை வீணாக்கவும், இந்த அருவருப்புகளுள்ள ஜனங்களோடே சம்பந்தங்கலக்கவும் தகுமோ? அப்படிச் செய்தால், எங்களில் ஒருவரும் மீந்து தப்பாதபடிக்கு, தேவரீர் எங்களை நிர்மூலமாக்குமட்டும் எங்கள்மேல் கோபமாயிருப்பீரல்லவ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் செய்து முடிந்தபின்பு, பிரபுக்கள் என்னிடத்தில் சேர்ந்து: இஸ்ரவேல் ஜனங்களும், ஆசாரியரும் லேவியரும் ஆகிய இவர்கள், கானானியர், ஏத்தியர் பெரிசியர், எபூசியர், அம்மோனியர், மோவாபியர், எகிப்தியர், அம்மோரியர் என்னும் இந்த தேசங்களின் ஜனங்களுக்கும், அவர்களுடைய அருவருப்புகளுக்கும் விலகியிருக்கவில்லை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ின் தேவனாகிய கர்த்தாவே, நீர் நீதியுள்ளவர்; ஆகையால் இந்நாளில் இருக்கிறதுபோல நாங்கள் தப்பி மீந்திருக்கிறோம்; இதோ, நாங்கள் உமக்கு முன்பாகக் குற்றத்திற்குள்ளானவர்கள்; இதினிமித்தம் நாங்கள் உமக்கு முன்பாக நிற்கத்தக்கவர்கள் அல்ல என்று பிரார்த்தித்த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ின் தேவனாகிய கர்த்தாவே, நீர் நீதியுள்ளவர்; ஆகையால் இந்நாளில் இருக்கிறதுபோல நாங்கள் தப்பி மீந்திருக்கிறோம்; இதோ, நாங்கள் உமக்கு முன்பாகக் குற்றத்திற்குள்ளானவர்கள்; இதினிமித்தம் நாங்கள் உமக்கு முன்பாக நிற்கத்தக்கவர்கள் அல்ல என்று பிரார்த்தித்த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் செய்து முடிந்தபின்பு, பிரபுக்கள் என்னிடத்தில் சேர்ந்து: இஸ்ரவேல் ஜனங்களும், ஆசாரியரும் லேவியரும் ஆகிய இவர்கள், கானானியர், ஏத்தியர் பெரிசியர், எபூசியர், அம்மோனியர், மோவாபியர், எகிப்தியர், அம்மோரியர் என்னும் இந்த தேசங்களின் ஜனங்களுக்கும், அவர்களுடைய அருவருப்புகளுக்கும் விலகியிருக்கவ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படியென்றால், அவர்களுடைய குமாரத்திகளிலே தங்களுக்கும் தங்கள்குமாரருக்கும் பெண்களைக் கொண்டார்கள்; இப்படியே பரிசுத்தவித்து தேசங்களின் ஜனங்களோடே கலந்துபோயிற்று; பிரபுக்களின் கையும், அதிகாரிகளின் கையும், இந்தக் குற்றத்தில் முந்தினதாயிருக்கிறது என்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படியென்றால், அவர்களுடைய குமாரத்திகளிலே தங்களுக்கும் தங்கள்குமாரருக்கும் பெண்களைக் கொண்டார்கள்; இப்படியே பரிசுத்தவித்து தேசங்களின் ஜனங்களோடே கலந்துபோயிற்று; பிரபுக்களின் கையும், அதிகாரிகளின் கையும், இந்தக் குற்றத்தில் முந்தினதாயிருக்கிறது என்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படியென்றால், அவர்களுடைய குமாரத்திகளிலே தங்களுக்கும் தங்கள்குமாரருக்கும் பெண்களைக் கொண்டார்கள்; இப்படியே பரிசுத்தவித்து தேசங்களின் ஜனங்களோடே கலந்துபோயிற்று; பிரபுக்களின் கையும், அதிகாரிகளின் கையும், இந்தக் குற்றத்தில் முந்தினதாயிருக்கிறது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வர்த்தமானத்தை நான் கேட்டபொழுது, என் வஸ்திரத்தையும் என் சால்வையையும் நான் கிழித்து, என் தலையிலும் என் தாடியிலுமுள்ள மயிரைப் பிடுங்கித் திகைத்தவனாய் உட்கார்ந்திருந்த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f my beard, and sat down astonish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were assembled unto me every one that trembled at the words of the God of Israel, beca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ransgression of those that had been carried away; and I sat astonished until the eve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crif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t the evening sacrifice I arose up from my heaviness; and having rent my garment and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tle, I fell upon my knees, and spread out my hands unto the LORD my G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said, O my God, I am ashamed and blush to lift up my face to you, my God: for our iniquit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increased over our head, and our trespass is grown up unto the heave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ince the days of our fathers have we been in a great trespass unto this day; and for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iquities have we, our kings, and our priests, been delivered into the hand of the king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when these things were done, the princes came to me, saying, The people of Israel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s, to the sword, to captivity, and to a spoil, and to confusion of face, as it is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now for a little space grace has been showed from the LORD our God, to leave us a remnan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cape, and to give us a nail in his holy place, that our God may lighten our eyes, and give u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ttle reviving in our bond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we were bondmen; yet our God has not forsaken us in our bondage, but has extended mercy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 in the sight of the kings of Persia, to give us a reviving, to set up the house of our Go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repair the desolations thereof, and to give us a wall in Judah and i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now, O our God, what shall we say after this? for we have forsaken your commandmen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ich you have commanded by your servants the prophets, saying, The land, unto which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 to possess it, is an unclean land with the filthiness of the people of the lands, with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s, and the Levites, have not separated themselves from the people of the lands, do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minations, which have filled it from one end to another with their unclean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Now therefore give not your daughters unto their sons, neither take their daughters unt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s, nor seek their peace or their wealth for ever: that all of you may be strong, and eat the g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and, and leave it for an inheritance to your children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after all that has come upon us for our evil deeds, and for our great trespass, seeing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our God have punished us less than our iniquities deserve, and have given us such deliverance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hould we again break your commandments, and join in affinity with the people of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minations? would not you be angry with us till you had consumed us, so that there should be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nant nor escap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their abominations, even of the Canaanites, the Hittites, the Perizzites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O LORD God of Israel, you are righteous: for we remain yet escaped, as it is this day: beh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are before you in our trespasses: for we cannot stand before you because of th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busites, the Ammonites, the Moabites, the Egyptians, and the Amori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they have taken of their daughters for themselves, and for their sons: so that the holy se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mingled themselves with the people of those lands: yea, the hand of the princes and rulers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en chief in this tresp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when I heard this thing, I rent my garment and my mantle, and plucked off the hair of my he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2026-07-18T23:36:04Z</dcterms:created>
  <dcterms:modified xsi:type="dcterms:W3CDTF">2026-07-18T23:36:04Z</dcterms:modified>
  <dc:title>எஸ்றா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