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ஓரேபிலே இஸ்ரவேலரெல்லாருக்காகவும் என் தாசனாகிய மோசேக்கு நான் கற்பித்த நியாயப்பிரமாணமாகிய கட்டளைகளையும் நியாயங்களையும் நினைய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கர்த்தருடைய பெரிதும் பயங்கரமுமான நாள் வருகிறதற்குமுன்னே நான் உங்களிடத்திற்கு எலியா தீர்க்கதரிசியை அனுப்பு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ோ, கர்த்தருடைய பெரிதும் பயங்கரமுமான நாள் வருகிறதற்குமுன்னே நான் உங்களிடத்திற்கு எலியா தீர்க்கதரிசியை அனுப்பு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வந்து பூமியைச் சங்காரத்தால் அடிக்காதபடிக்கு, அவன் பிதாக்களுடைய இருதயத்தைப் பிள்ளைகளிடத்திற்கும், பிள்ளைகளுடைய இருதயத்தை அவர்கள் பிதாக்களிடத்திற்கும் திருப்புவ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வந்து பூமியைச் சங்காரத்தால் அடிக்காதபடிக்கு, அவன் பிதாக்களுடைய இருதயத்தைப் பிள்ளைகளிடத்திற்கும், பிள்ளைகளுடைய இருதயத்தை அவர்கள் பிதாக்களிடத்திற்கும் திருப்புவ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சூளையைப்போல எரிகிறநாள் வரும்; அப்பொழுது அகங்காரிகள் யாவரும் அக்கிரமஞ்செய்கிற யாவரும் துரும்பாயிருப்பார்கள்; வரப்போகிற அந்த நாள் அவர்களைச் சுட்டெரிக்கும்; அது அவர்களுக்கு வேரையும் கொப்பையும் வைக்காமற்போ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சூளையைப்போல எரிகிறநாள் வரும்; அப்பொழுது அகங்காரிகள் யாவரும் அக்கிரமஞ்செய்கிற யாவரும் துரும்பாயிருப்பார்கள்; வரப்போகிற அந்த நாள் அவர்களைச் சுட்டெரிக்கும்; அது அவர்களுக்கு வேரையும் கொப்பையும் வைக்காமற்போ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சூளையைப்போல எரிகிறநாள் வரும்; அப்பொழுது அகங்காரிகள் யாவரும் அக்கிரமஞ்செய்கிற யாவரும் துரும்பாயிருப்பார்கள்; வரப்போகிற அந்த நாள் அவர்களைச் சுட்டெரிக்கும்; அது அவர்களுக்கு வேரையும் கொப்பையும் வைக்காமற்போ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னாலும் என் நாமத்துக்குப் பயந்திருக்கிற உங்கள்மேல் நீதியின் சூரியன் உதிக்கும்; அதின் செட்டைகளின்கீழ் ஆரோக்கியம் இருக்கும்; நீங்கள் வெளியே புறப்பட்டுப்போய், கொழுத்த கன்றுகளைப்போல வளருவ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னாலும் என் நாமத்துக்குப் பயந்திருக்கிற உங்கள்மேல் நீதியின் சூரியன் உதிக்கும்; அதின் செட்டைகளின்கீழ் ஆரோக்கியம் இருக்கும்; நீங்கள் வெளியே புறப்பட்டுப்போய், கொழுத்த கன்றுகளைப்போல வளருவீ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ுன்மார்க்கரை மிதிப்பீர்கள்; நான் இதைச் செய்யும்நாளிலே அவர்கள் உங்கள் உள்ளங்கால்களின்கீழ் சாம்பலாயிருப்பார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ுன்மார்க்கரை மிதிப்பீர்கள்; நான் இதைச் செய்யும்நாளிலே அவர்கள் உங்கள் உள்ளங்கால்களின்கீழ் சாம்பலாயிருப்பார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ஓரேபிலே இஸ்ரவேலரெல்லாருக்காகவும் என் தாசனாகிய மோசேக்கு நான் கற்பித்த நியாயப்பிரமாணமாகிய கட்டளைகளையும் நியாயங்களையும் நினையுங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02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, with the statutes and judgmen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ehold, I will send you Elijah the prophet before the coming of the great and dreadful day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he shall turn the heart of the fathers to the children, and the heart of the children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fathers, lest I come and strike the earth with a cur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For, behold, the day comes, that shall burn as an oven; and all the proud, yea, and all that d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ckedly, shall be stubble: and the day that comes shall burn them up, says the LORD of hosts,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shall leave them neither root nor bran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But unto you that fear my name shall the Sun of righteousness arise with healing in his wing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ll of you shall go forth, and grow up as calves of the st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all of you shall tread down the wicked; for they shall be ashes under the soles of your fe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day that I shall do this, says the LORD of ho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Remember all of you the law of Moses my servant, which I commanded unto him in Horeb for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2026-09-05T21:32:50Z</dcterms:created>
  <dcterms:modified xsi:type="dcterms:W3CDTF">2026-09-05T21:32:50Z</dcterms:modified>
  <dc:title>Malachi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