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வெட்கம் உண்டாகும்படி இதைச் சொல்லுகிறேன். சகோதரனுக்கும் சகோதரனுக்கும் உண்டான வழக்கைத் தீர்க்கத்தக்க விவேகி ஒருவனாகிலும் உங்களுக்குள் இல்லையா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கோதரனோடே சகோதரன் வழக்காடுகிறான், அவிசுவாசிகளுக்கு முன்பாகவும் அப்படிச் செய்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ஒருவரோடொருவர் வழக்காடுகிறது எவ்விதத்திலும் குற்றமாயிருக்கிறது. அப்படிச் செய்கிறதைவிட நீங்கள் ஏன் அநியாயத்தைச் சகித்துக்கொள்ளுகிறதில்லை, ஏன் நஷ்டத்தைப் பொறுத்துக்கொள்ளுகிறதில்லை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ஒருவரோடொருவர் வழக்காடுகிறது எவ்விதத்திலும் குற்றமாயிருக்கிறது. அப்படிச் செய்கிறதைவிட நீங்கள் ஏன் அநியாயத்தைச் சகித்துக்கொள்ளுகிறதில்லை, ஏன் நஷ்டத்தைப் பொறுத்துக்கொள்ளுகிறதில்லை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ே அநியாயஞ்செய்கிறீர்கள், நஷ்டப்படுத்துகிறீர்கள்; சகோதரருக்கும் அப்படிச் செய்கிறீர்கள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ியாயக்காரர் தேவனுடைய ராஜ்யத்தைச் சுதந்தரிப்பதில்லையென்று அறியீர்களா? வஞ்சிக்கப்படாதிருங்கள்; வேசிமார்க்கத்தாரும், விக்கிரகாராதனைக்காரரும், விபசாரக்காரரும், சுயபுணர்ச்சிக்காரரும், ஆண்புணர்ச்சிக்காரர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ியாயக்காரர் தேவனுடைய ராஜ்யத்தைச் சுதந்தரிப்பதில்லையென்று அறியீர்களா? வஞ்சிக்கப்படாதிருங்கள்; வேசிமார்க்கத்தாரும், விக்கிரகாராதனைக்காரரும், விபசாரக்காரரும், சுயபுணர்ச்சிக்காரரும், ஆண்புணர்ச்சிக்காரர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ிருடரும், பொருளாசைக்காரரும், வெறியரும், உதாசினரும், கொள்ளைக்கராரும் தேவனுடைய ராஜ்யத்தைச் சுதந்தரிப்ப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ிருடரும், பொருளாசைக்காரரும், வெறியரும், உதாசினரும், கொள்ளைக்கராரும் தேவனுடைய ராஜ்யத்தைச் சுதந்தரிப்ப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சிலர் இப்படிப்பட்டவர்களாயிருந்தீர்கள்; ஆயினும் கர்த்தராகிய இயேசுவின் நாமத்தினாலும், நமது தேவனுடைய ஆவியினாலும் கழுவப்பட்டீர்கள், பரிசுத்தமாக்கப்பட்டீர்கள், நீதிமான்களாக்கப்பட்ட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ில் ஒருவனுக்கு வேறொருவனோடே வழக்குண்டானால், வழக்காடும்படி அவன் பரிசுத்தவான்களிடத்தில் போகாமல், அநீதக்காரரிடத்தில் போகத் துணிகிறதென்ன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சிலர் இப்படிப்பட்டவர்களாயிருந்தீர்கள்; ஆயினும் கர்த்தராகிய இயேசுவின் நாமத்தினாலும், நமது தேவனுடைய ஆவியினாலும் கழுவப்பட்டீர்கள், பரிசுத்தமாக்கப்பட்டீர்கள், நீதிமான்களாக்கப்பட்ட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வற்றையும் அநுபவிக்க எனக்கு அதிகாரமுண்டு, ஆகிலும் எல்லாம் தகுதியாயிராது; எல்லாவற்றையும் அநுபவிக்க எனக்கு அதிகாரமுண்டு, ஆகிலும் நான் ஒன்றிற்கும் அடிமைப்படமாட்ட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வற்றையும் அநுபவிக்க எனக்கு அதிகாரமுண்டு, ஆகிலும் எல்லாம் தகுதியாயிராது; எல்லாவற்றையும் அநுபவிக்க எனக்கு அதிகாரமுண்டு, ஆகிலும் நான் ஒன்றிற்கும் அடிமைப்படமாட்ட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யிற்றுக்குப் போஜனமும் போஜனத்துக்கு வயிறும் ஏற்கும்; ஆனாலும் தேவன் இதையும் அதையும் அழியப்பண்ணுவார். சரீரமோ வேசித்தனத்திற்கல்ல, கர்த்தருக்கே உரியது; கர்த்தரும் சரீரத்திற்கு உரியவ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யிற்றுக்குப் போஜனமும் போஜனத்துக்கு வயிறும் ஏற்கும்; ஆனாலும் தேவன் இதையும் அதையும் அழியப்பண்ணுவார். சரீரமோ வேசித்தனத்திற்கல்ல, கர்த்தருக்கே உரியது; கர்த்தரும் சரீரத்திற்கு உரியவ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் கர்த்தரை எழுப்பினாரே, நம்மையும் தமது வல்லமையினாலே எழுப்புவ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சரீரங்கள் கிறிஸ்துவின் அவயவங்களென்று அறியீர்களா? அப்படியிருக்க, நான் கிறிஸ்துவின் அவயவங்களை வேசியின் அவயவங்களாக்கலாமா? அப்படிச் செய்யலாகாத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சரீரங்கள் கிறிஸ்துவின் அவயவங்களென்று அறியீர்களா? அப்படியிருக்க, நான் கிறிஸ்துவின் அவயவங்களை வேசியின் அவயவங்களாக்கலாமா? அப்படிச் செய்யலாகாத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ேசியோடு இசைந்திருக்கிறவன் அவளுடனே ஒரே சரீரமாயிருக்கிறானென்று அறியீர்களா? இருவரும் ஒரே மாம்சமாயிருப்பார்கள் என்று சொல்லியிருக்கிறத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ேசியோடு இசைந்திருக்கிறவன் அவளுடனே ஒரே சரீரமாயிருக்கிறானென்று அறியீர்களா? இருவரும் ஒரே மாம்சமாயிருப்பார்கள் என்று சொல்லியிருக்கிறத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ில் ஒருவனுக்கு வேறொருவனோடே வழக்குண்டானால், வழக்காடும்படி அவன் பரிசுத்தவான்களிடத்தில் போகாமல், அநீதக்காரரிடத்தில் போகத் துணிகிறதென்ன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கர்த்தரோடிசைந்திருக்கிறவனும், அவருடனே ஒரே ஆவியாயிருக்கி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ேசித்தனத்திற்கு விலகியோடுங்கள். மனுஷன் செய்கிற எந்தப் பாவமும் சரீரத்திற்குப் புறம்பாயிருக்கும்; வேசித்தனஞ் செய்கிறவனோ தன் சுயசரீரத்திற்கு விரோதமாய்ப் பாவஞ்செய்கி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ேசித்தனத்திற்கு விலகியோடுங்கள். மனுஷன் செய்கிற எந்தப் பாவமும் சரீரத்திற்குப் புறம்பாயிருக்கும்; வேசித்தனஞ் செய்கிறவனோ தன் சுயசரீரத்திற்கு விரோதமாய்ப் பாவஞ்செய்கி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சரீரமானது நீங்கள் தேவனாலே பெற்றும் உங்களில் தங்கியும் இருக்கிற பரிசுத்த ஆவியினுடைய ஆலயமாயிருக்கிறதென்றும், நீங்கள் உங்களுடையவர்களல்லவென்றும் அறியீர்களா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சரீரமானது நீங்கள் தேவனாலே பெற்றும் உங்களில் தங்கியும் இருக்கிற பரிசுத்த ஆவியினுடைய ஆலயமாயிருக்கிறதென்றும், நீங்கள் உங்களுடையவர்களல்லவென்றும் அறியீர்களா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ிரயத்துக்குக் கொள்ளப்பட்டீர்களே; ஆகையால் தேவனுக்கு உடையவைகளாகிய உங்கள் சரீரத்தினாலும் உங்கள் ஆவியினாலும் தேவனை மகிமைப்படுத்த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ிசுத்தவான்கள் உலகத்தை நியாயந்தீர்ப்பார்களென்று அறியீர்களா? உலகம் உங்களால் நியாயந்தீர்க்கப்படுவதாயிருக்க, அற்ப வழக்குகளைத் தீர்க்க நீங்கள் அபாத்திரரா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ிசுத்தவான்கள் உலகத்தை நியாயந்தீர்ப்பார்களென்று அறியீர்களா? உலகம் உங்களால் நியாயந்தீர்க்கப்படுவதாயிருக்க, அற்ப வழக்குகளைத் தீர்க்க நீங்கள் அபாத்திரரா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 தூதர்களையும் நியாயந்தீர்ப்போமென்று அறியீர்களா? அப்படியிருக்க, இந்த ஜீவனுக்கேற்றவைகளை நீங்கள் தீர்த்துக்கொள்ளக்கூடாதிருக்கிறது எப்படி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ஜீவனுக்கேற்ற வழக்குகள் உங்களுக்கு இருந்தால், தீர்ப்புச்செய்கிறதற்கு, சபையில் அற்பமாய் எண்ணப்பட்டவர்களை நியமித்துக்கொள்ள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ஜீவனுக்கேற்ற வழக்குகள் உங்களுக்கு இருந்தால், தீர்ப்புச்செய்கிறதற்கு, சபையில் அற்பமாய் எண்ணப்பட்டவர்களை நியமித்துக்கொள்ள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வெட்கம் உண்டாகும்படி இதைச் சொல்லுகிறேன். சகோதரனுக்கும் சகோதரனுக்கும் உண்டான வழக்கைத் தீர்க்கத்தக்க விவேகி ஒருவனாகிலும் உங்களுக்குள் இல்லையா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भाइयों का निर्णय कर सक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वरन भाई भाई में मुकद्दमा होता है, और वह भी अविश्वासियों के साम्ह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रन्तु सचमुच तुम में बड़ा दोष तो यह है, कि आपस में मुकद्दमा करते हो: वरन अन्याय क्यों नहीं सह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ी हानि क्यों नहीं सह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वरन अन्याय करते और हानि पहुंचाते हो, और वह भी भाइयों क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ा तुम नहीं जानते, कि अन्यायी लोग परमेश्वर के राज्य के वारिस न होंगे? धोखा न खाओ, न वेश्यागाम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मूर्तिपूजक, न परस्त्रीगामी, न लुच्चे, न पुरूषगाम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न चोर, न लोभी, न पियक्कड़, न गाली देने वाले, न अन्धेर करने वाले परमेश्वर के राज्य के वार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तुम में से कितने ऐसे ही थे, परन्तु तुम प्रभु यीशु मसीह के नाम से और हमारे परमेश्वर के आत्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क्या तुम में से किसी को यह हियाव है, कि जब दूसरे के साथ झगड़ा हो, तो फैसले के लिये अधिमिर्य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धोए गए, और पवित्र हुए और धर्मी 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सब वस्तुएं मेरे लिये उचित तो हैं, परन्तु सब वस्तुएं लाभ की नहीं, सब वस्तुएं मेरे लिये उचित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मैं किसी बात के आधीन न ह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भोजन पेट के लिये, और पेट भोजन के लिये है, परन्तु परमेश्वर इस को और उस को दोनों को नाश करे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देह व्यभिचार के लिये नहीं, वरन प्रभु के लिये; और प्रभु देह के लिय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परमेश्वर ने अपनी सामर्थ से प्रभु को जिलाया, और हमें भी जिल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ा तुम नहीं जानते, कि तुम्हारी देह मसीह के अंग हैं? सो क्या मैं मसीह के अंग लेकर उन्हें वेश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अंग बनाऊं? कदापि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्या तुम नहीं जानते, कि जो कोई वेश्या से संगति करता है, वह उसके साथ एक तन हो जाता है? क्यों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ता है, कि वे दोनों एक तन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जाए; और पवित्र लागों के पास न जा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जो प्रभु की संगति में रहता है, वह उसके साथ एक आत्मा हो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व्यभिचार से बचे रहो: जितने और पाप मनुष्य करता है, वे देह के बाहर हैं, परन्तु व्यभिचार करने वा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ी ही देह के विरूद्ध पाप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्या तुम नहीं जानते, कि तुम्हारी देह पवित्रात्मा का मन्दिर है; जो तुम में बसा हुआ है और तुम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ी ओर से मिला है, और तुम अपने नहीं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्योंकि दाम देकर मोल लिये गए हो, इसलिये अपनी देह के द्वारा परमेश्वर की महिमा कर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्या तुम नहीं जानते, कि पवित्र लोग जगत का न्याय करेंगे? सो जब तुम्हें जगत का न्याय करना हे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तुम छोटे से छोटे झगड़ों का भी निर्णय करने के योग्य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ा तुम नहीं जानते, कि हम स्वर्गदूतों का न्याय करेंगे? तो क्या सांसारिक बातों का निर्णय न कर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सो यदि तुम्हें सांसारिक बातों का निर्णय करना हो, तो क्या उन्हीं को बैठाओगे जो कलीसिया में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समझे जाते ह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मैं तुम्हें लज्ज़ित करने के लिये यह कहता हूं: क्या सचमुच तुम में एक भी बुद्धिमान नहीं मिलता,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2026-09-05T22:17:02Z</dcterms:created>
  <dcterms:modified xsi:type="dcterms:W3CDTF">2026-09-05T22:17:02Z</dcterms:modified>
  <dc:title>1 कुरिन्थियों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