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ver the river they call me, 
Friends that are dear to my heart ; 
Soon shall I meet them in glory, 
Never, no, never to part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ver the river to Eden, 
Home to the mansions so fair 
Angels will carry me safely, 
Jesus will welcome me ther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Over the river they call me ; 
Hark ! 'tis their voices I hear 
Borne on the wings of the twilight, 
Murmuring softly and clear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Over the river they call me, 
There, is no sorrow nor night ; 
There they are walking with Jesus, 
Clothed in their garments of white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Over the river they call me, [eyes; 
Watching with bright, beaming 
Over the river I'm coming, 
Gladly my spirit replies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2026-06-10T10:06:25Z</dcterms:created>
  <dcterms:modified xsi:type="dcterms:W3CDTF">2026-06-10T10:06:25Z</dcterms:modified>
  <dc:title>Hymn : 988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