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 உலாவினார்கள்; அவள் நாணலுக்குள்ளே இருக்கிற பெட்டியைக் கண்டு, தன் தாதியை அனுப்பி அதைக் கொண்டு வரும்படி செய்த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 பிள்ளைகளில் ஒன்று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 பிள்ளைகளில் ஒன்று என்ற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 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 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்வோனுடைய குமாரத்தி: அழைத்துக்கொண்டு வா என்றாள். இந்தப்பெண் போய்ப் பிள்ளையின் தாயையே அழைத்துக்கொண்டு வ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 வளர்த்திடு, நான் உனக்குச் சம்பளம் கொடுக்கிறேன் என்றாள். அந்த ஸ்திரீ பிள்ளையை எடுத்துக்கொண்டு போய், அதை வளர்த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 வளர்த்திடு, நான் உனக்குச் சம்பளம் கொடுக்கிறேன் என்றாள். அந்த ஸ்திரீ பிள்ளையை எடுத்துக்கொண்டு போய், அதை வளர்த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 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 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ேவியின் குடும்பத்தாரில் ஒருவன் லேவியின் குமாரத்திகளில் ஒருத்தியை விவாகம் பண்ண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 சகோதரராகிய எபிரெயரில் ஒருவனை ஒரு எகிப்தியன் அடிக்கிறதைக் க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 சகோதரராகிய எபிரெயரில் ஒருவனை ஒரு எகிப்தியன் அடிக்கிறதைக் கண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ும் இங்கும் பார்த்து, ஒருவரும் இல்லையென்று அறிந்து, எகிப்தியனை வெட்டி, அவனை மணலிலே புதைத்துப் 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ும் இங்கும் பார்த்து, ஒருவரும் இல்லையென்று அறிந்து, எகிப்தியனை வெட்டி, அவனை மணலிலே புதைத்துப் போ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மறுநாளிலும் வெளியே போனபோது, எபிரெய மனுஷர் இருவர் சண்டை பண்ணிக்கொண்டிருந்தார்கள். அப்பொழுது அவன் அநியாயம் செய்கிறவனை நோக்கி, நீ உன் தோழனை அடிக்கிறது என்ன என்று கே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மறுநாளிலும் வெளியே போனபோது, எபிரெய மனுஷர் இருவர் சண்டை பண்ணிக்கொண்டிருந்தார்கள். அப்பொழுது அவன் அநியாயம் செய்கிறவனை நோக்கி, நீ உன் தோழனை அடிக்கிறது என்ன என்று கே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 பார்வோனிடத்தினின்று தப்பியோடி, மீதியான் தேசத்தில் போய்த் தங்கி, ஒரு துரவண்டையிலே உட்கார்ந்த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 பார்வோனிடத்தினின்று தப்பியோடி, மீதியான் தேசத்தில் போய்த் தங்கி, ஒரு துரவண்டையிலே உட்கார்ந்த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ஸ்திரீ கர்ப்பவதியாகி, ஒரு ஆண் பிள்ளையைப் பெற்று, அது அழகுள்ளது என்று கண்டு, அதை மூன்று மாதம் ஒளித்து வைத்த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 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 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ேய்ப்பர்கள் வந்து, அவர்களைத் துரத்தினார்கள்; மோசே எழுந்திருந்து, அவர்களுக்குத் துணைநின்று, அவர்களுடைய ஆடுகளுக்குத் தண்ணீர் காட்ட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ேய்ப்பர்கள் வந்து, அவர்களைத் துரத்தினார்கள்; மோசே எழுந்திருந்து, அவர்களுக்குத் துணைநின்று, அவர்களுடைய ஆடுகளுக்குத் தண்ணீர் காட்ட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ங்கள் தகப்பனாகிய ரெகுவேலிடத்தில் வந்தபோது, அவன்: நீங்கள் இன்று இத்தனை சீக்கிரமாய் வந்தது என்ன என்று கே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ங்கள் தகப்பனாகிய ரெகுவேலிடத்தில் வந்தபோது, அவன்: நீங்கள் இன்று இத்தனை சீக்கிரமாய் வந்தது என்ன என்று கே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 தண்ணீர் மொண்டு கொடுத்து, ஆடுகளுக்கும் தண்ணீர் காட்டினான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 தண்ணீர் மொண்டு கொடுத்து, ஆடுகளுக்கும் தண்ணீர் காட்டினான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 போஜனம்பண்ணும்படிக்கு அவனை அழைத்துக்கொண்டு வாருங்கள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 போஜனம்பண்ணும்படிக்கு அவனை அழைத்துக்கொண்டு வாருங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ஸ்திரீ கர்ப்பவதியாகி, ஒரு ஆண் பிள்ளையைப் பெற்று, அது அழகுள்ளது என்று கண்டு, அதை மூன்று மாதம் ஒளித்து வைத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 அந்த மனிதனிடத்தில் தங்கியிருக்கச் சம்மதித்தான். அவன் சிப்போராள் என்னும் தன் குமாரத்தியை மோசேக்குக் கொடு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 கெர்சோம் என்று பேரி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 கெர்சோம் என்று பேரி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 உடன்படிக்கையை நினைவு கூர்ந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 உடன்படிக்கையை நினைவு கூர்ந்த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இஸ்ரவேல் புத்திரரைக் கண்ணோக்கினார்; தேவன் அவர்களை நினைத்தருளி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என்ன சம்பவிக்கும் என்பதை அறியும்படி அதன் தமக்கை தூரத்திலே நின்றுகொண்டிருந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 உலாவினார்கள்; அவள் நாணலுக்குள்ளே இருக்கிற பெட்டியைக் கண்டு, தன் தாதியை அனுப்பி அதைக் கொண்டு வரும்படி செய்த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the river's side; and when she saw the ark among the flags, she sent her maid to fetch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when she had opened it, she saw the child: and, behold, the babe wept. And she had compass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him, and said, This is one of the Hebrews' child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his sister to Pharaoh's daughter, Shall I go and call to you a nurse of the Hebr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men, that she may nurse the child for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Pharaoh's daughter said to her, Go. And the maid went and called the child's m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Pharaoh's daughter said unto her, Take this child away, and nurse it for me, and I will g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your wages. And the women took the child, and nursed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child grew, and she brought him unto Pharaoh's daughter, and he became her son. And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ed his name Moses: and she said, Because I drew him out of the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re went a man of the house of Levi, and took to wife a daughter of Lev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 in those days, when Moses was grown, that he went out unto his brethr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ed on their burdens: and he spied an Egyptian smiting an Hebrew, one of his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looked this way and that way, and when he saw that there was no man, he slew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gyptian, and hid him in the s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when he went out the second day, behold, two men of the Hebrews strove together: and he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him that did the wrong, Wherefore smite you your fellow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aid, Who made you a prince and a judge over us? intend you to kill me, as you kill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gyptian? And Moses feared, and said, Surely this thing is kn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ow when Pharaoh heard this thing, he sought to slay Moses. But Moses fled from the fac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araoh, and dwelt in the land of Midian: and he sat down by a w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woman conceived, and bare a son: and when she saw him that he was a goodly child, she h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Now the priest of Midian had seven daughters: and they came and drew water, and fill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oughs to water their father's flo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shepherds came and drove them away: but Moses stood up and helped them, and wate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flo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hen they came to Reuel their father, he said, How is it that all of you are come so soo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said, An Egyptian delivered us out of the hand of the shepherds, and also drew wa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ough for us, and watered the flo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said unto his daughters, And where is he? why is it that all of you have left the ma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 him, that he may eat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three month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Moses was content to dwell with the man: and he gave Moses Zipporah his daugh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he bare him a son, and he called his name Gershom: for he said, I have been a stranger in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ang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 in process of time, that the king of Egypt died: and the children of Isra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ghed by reason of the bondage, and they cried, and their cry came up unto God by reason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nda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God heard their groaning, and God remembered his covenant with Abraham, with Isaac, an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co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God looked upon the children of Israel, and God had respect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she could not longer hide him, she took for him an ark of bulrushes, and daubed it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itumen and with pitch, and put the child therein; and she laid it in the flags by the river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n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is sister stood far off, to know what would be done 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daughter of Pharaoh came down to wash herself at the river; and her maidens walked al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2026-09-04T19:53:29Z</dcterms:created>
  <dcterms:modified xsi:type="dcterms:W3CDTF">2026-09-04T19:53:29Z</dcterms:modified>
  <dc:title>Exodus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