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 above in highest heaven 
Jesus reigns, our Lord and King; 
He His life for us has given, 
He did life eternal bring : 
Sing, then, children, sing with gladness, 
Loud let grateful anthems ring; 
Jesus is the children's Saviour, 
Jesus is the children's K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ce on earth the children praised Him, 
And  Hosanna  was their cry ; 
Now that God to heaven has raised Him, 
Loud they praise Him in the sky: 
Shout, then, children, shout your praises, 
Loud let grateful anthems ring; 
Jesus is the children's Saviour, 
Jesus is the children's King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then, early, come to Jesus, 
As the children did of old: 
He from sin and sorrow frees us, 
Never will His love grow cold : 
Daily let us learn to love Him, 
Daily let us join to sing 
Praises to our Lord and Saviour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s to the children's King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, when life's short days are ended, 
If we've served our Saviour well, 
By His angels gently tended, 
In His kingdom we shall dwell : 
There we'll shout our joyous praises, 
There the song of victory sing ; 
Jesus is our Lord and Saviour, 
Jesus is the children's K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2026-09-15T10:58:32Z</dcterms:created>
  <dcterms:modified xsi:type="dcterms:W3CDTF">2026-09-15T10:58:32Z</dcterms:modified>
  <dc:title>Hymn : 1137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