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474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tanding by a purpose true, 
Heeding God's command, 
Honour them, the faithful few ! 
All hail to Daniel's Band !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are to be a Daniel ! 
Dare to stand alone ! 
Dare to have a purpose firm ! 
Dare to make it known !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Many mighty men are lost, 
Daring not to stand, 
Who for God had been a host, 
By joining Daniel's Band !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Many giants, great and tall, 
Stalking through the land, 
Headlong to the earth would fall, 
If met by Daniel's Band !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Hold the gospel banner high ! 
On to victory grand ! 
Satan and his host defy, 
And shout for Daniel's Band !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4">
  <a:themeElements>
    <a:clrScheme name="Theme2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2026-07-30T21:54:27Z</dcterms:created>
  <dcterms:modified xsi:type="dcterms:W3CDTF">2026-07-30T21:54:27Z</dcterms:modified>
  <dc:title>Hymn : 707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