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நடத்திடும் தேவன்
என்னோடு இருக்க
பயமே எனக்கில்லையே
நான் நம்பிடும் தேவன்
என் துருகமாய் இருப்பதால்
கலக்கமே எனக்கில்ல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மில்லை (2) பயமில்லையே
நம் சார்பில் கர்த்தர் உண்டு பயமில்லையே
பயமில்லை (2) பயமில்லையே
நமக்காக யுத்தம் செய்வார் பயமில்ல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ு கூட்டமே நீ பயப்படாதே
கர்த்தர் என்றும் நம் துணை நிற்கின்றார்
எதிரிகள் வெள்ளம் போல் எதிராக வந்தாலும்
ஆவியானவர் கொடியேற்றுவார் - பயம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ைகள் எங்கும் தடைகற்களோ
தாமதம் மட்டும் பதிலானதோ
நேர்வழியாய் நம்மை நடத்திடும் தேவன்
நிச்சயம் நடத்துவார் பயமில்லையே - பயம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ந்தினதை நீ யோசிக்காதே
பூர்வமானதை சிந்திக்காதே
மேலானதை நீ சுதந்தரிக்க
வேரூன்ற செய்வார் பயமில்லையே - பயம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- (6)
ஒசன்னா - (6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2026-07-25T13:24:43Z</dcterms:created>
  <dcterms:modified xsi:type="dcterms:W3CDTF">2026-07-25T13:24:43Z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