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ச் சிருஷ்டித்து, அவைகளை விரித்து, பூமியையும், அதிலே உற்பத்தியாகிறவைகளையும் பரப்பினவரும், அதில் இருக்கிற ஜனத்துக்குக் சுவாசத்தையும், அதில் நடமாடுகிறவர்களுக்கு ஆவியையும் கொடுக்கிறவருமான கர்த்தராகிய தேவன் சொல்லுகிறதா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ச் சிருஷ்டித்து, அவைகளை விரித்து, பூமியையும், அதிலே உற்பத்தியாகிறவைகளையும் பரப்பினவரும், அதில் இருக்கிற ஜனத்துக்குக் சுவாசத்தையும், அதில் நடமாடுகிறவர்களுக்கு ஆவியையும் கொடுக்கிறவருமான கர்த்தராகிய தேவன் சொல்லுகிறதாவ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குருடருடைய கண்களைத் திறக்கவும், கட்டுண்டவர்களைக் காவலிலிருந்தும், இருளில் இருக்கிறவர்களைக் சிறைச்சாலையிலிருந்தும் விடுவிக்கவ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குருடருடைய கண்களைத் திறக்கவும், கட்டுண்டவர்களைக் காவலிலிருந்தும், இருளில் இருக்கிறவர்களைக் சிறைச்சாலையிலிருந்தும் விடுவிக்கவ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நான் நீதியின்படி உம்மை அழைத்து, உம்முடைய கையைப்பிடித்து, உம்மைத் தற்காத்து, உம்மை ஜனத்திற்கு உடன்படிக்கையாகவும், ஜாதிகளுக்கு ஒளியாகவும் வை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நான் நீதியின்படி உம்மை அழைத்து, உம்முடைய கையைப்பிடித்து, உம்மைத் தற்காத்து, உம்மை ஜனத்திற்கு உடன்படிக்கையாகவும், ஜாதிகளுக்கு ஒளியாகவும் வை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ர்த்தர், இது என் நாமம்; என் மகிமையை வேறொருவனுக்கும், என் துதியை விக்கிரகங்களுக்கும் கொட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ர்த்தர், இது என் நாமம்; என் மகிமையை வேறொருவனுக்கும், என் துதியை விக்கிரகங்களுக்கும் கொ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ர்வகாலத்தில் தெரிவிக்கப்பட்டவைகள், இதோ, நிறைவேறலாயின; புதியவைகளையும் நானே அறிவிக்கிறேன்; அவைகள் தோன்றாததற்கு முன்னே, அவைகளை உங்களுக்குச்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ர்வகாலத்தில் தெரிவிக்கப்பட்டவைகள், இதோ, நிறைவேறலாயின; புதியவைகளையும் நானே அறிவிக்கிறேன்; அவைகள் தோன்றாததற்கு முன்னே, அவைகளை உங்களுக்கு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நான் ஆதரிக்கிற என் தாசன், நான் தெரிந்துகொண்டவரும், என் ஆத்துமாவுக்குப் பிரியமானவரும் இவரே; என் ஆவியை அவர்மேல் அமரப்பண்ணினேன்; அவர் புறஜாதிகளுக்கு நியாயத்தை வெளிப்படுத்துவ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ுத்திரத்தில் யாத்திரைபண்ணுகிறவர்களே, அதிலுள்ளவைகளே, தீவுகளே அவைகளின் குடிகளே, கர்த்தருக்குப் புதுப்பாட்டைப் பாடுங்கள்; பூமியின் கடையாந்தரத்திலிருந்து அவருடைய துதியைப் பாட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ுத்திரத்தில் யாத்திரைபண்ணுகிறவர்களே, அதிலுள்ளவைகளே, தீவுகளே அவைகளின் குடிகளே, கர்த்தருக்குப் புதுப்பாட்டைப் பாடுங்கள்; பூமியின் கடையாந்தரத்திலிருந்து அவருடைய துதியைப் பாட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னாந்தரமும், அதின் ஊர்களும், கேதாரியா குடியிருக்கிற கிராமங்களும் உரத்த சத்தமிடக்கடவது; கன்மலைகளிலே குடியிருக்கிறவர்கள் கெம்பீரித்து, பர்வதங்களின் கொடுமுடியிலிருந்து ஆர்ப்பரிப்பார்கள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னாந்தரமும், அதின் ஊர்களும், கேதாரியா குடியிருக்கிற கிராமங்களும் உரத்த சத்தமிடக்கடவது; கன்மலைகளிலே குடியிருக்கிறவர்கள் கெம்பீரித்து, பர்வதங்களின் கொடுமுடியிலிருந்து ஆர்ப்பரிப்பார்கள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க்கு மகிமையைச்செலுத்தி, அவர் துதியைத் தீவுகளில் அறிவிப்பார்கள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பராக்கிரமசாலியைப்போல் புறப்பட்டு, யுத்தவீரனைப்போல் வைராக்கியமூண்டு, முழங்கிக் கெர்ச்சித்து, தம்முடைய சத்துருக்களை மேற்கொள்ளு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பராக்கிரமசாலியைப்போல் புறப்பட்டு, யுத்தவீரனைப்போல் வைராக்கியமூண்டு, முழங்கிக் கெர்ச்சித்து, தம்முடைய சத்துருக்களை மேற்கொள்ள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வெகுகாலம் மவுனமாயிருந்தேன்; சும்மாயிருந்து எனக்குள்ளே அடக்கிக்கொண்டிருந்தேன்; இப்பொழுது பிள்ளை பெறுகிறவளைப்போலச் சத்தமிட்டு, அவர்களைப் பாழாக்கி விழுங்க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வெகுகாலம் மவுனமாயிருந்தேன்; சும்மாயிருந்து எனக்குள்ளே அடக்கிக்கொண்டிருந்தேன்; இப்பொழுது பிள்ளை பெறுகிறவளைப்போலச் சத்தமிட்டு, அவர்களைப் பாழாக்கி விழுங்க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மலைகளையும் குன்றுகளையும் பாழாக்கி, அவைகளிலுள்ள பூண்டுகளையெல்லாம் வாடப்பண்ணி, ஆறுகளைத் திரட்டுகளாக்கி, ஏரிகளை வற்றிப்போகப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நான் ஆதரிக்கிற என் தாசன், நான் தெரிந்துகொண்டவரும், என் ஆத்துமாவுக்குப் பிரியமானவரும் இவரே; என் ஆவியை அவர்மேல் அமரப்பண்ணினேன்; அவர் புறஜாதிகளுக்கு நியாயத்தை வெளிப்படுத்துவ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மலைகளையும் குன்றுகளையும் பாழாக்கி, அவைகளிலுள்ள பூண்டுகளையெல்லாம் வாடப்பண்ணி, ஆறுகளைத் திரட்டுகளாக்கி, ஏரிகளை வற்றிப்போகப்பண்ணு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ை அவர்கள் அறியாத வழியிலே நடத்தி, அவர்களுக்குத் தெரியாத பாதைகளில் அவர்களை அழைத்துக்கொண்டுவந்து, அவர்களுக்கு முன்பாக இருளை வெளிச்சமும், கோணலைச் செவ்வையுமாக்குவேன்; இந்தக் காரியங்களை நான் அவர்களுக்குச் செய்து, அவர்களைக் கைவிடாதி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ை அவர்கள் அறியாத வழியிலே நடத்தி, அவர்களுக்குத் தெரியாத பாதைகளில் அவர்களை அழைத்துக்கொண்டுவந்து, அவர்களுக்கு முன்பாக இருளை வெளிச்சமும், கோணலைச் செவ்வையுமாக்குவேன்; இந்தக் காரியங்களை நான் அவர்களுக்குச் செய்து, அவர்களைக் கைவிடாதி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ை அவர்கள் அறியாத வழியிலே நடத்தி, அவர்களுக்குத் தெரியாத பாதைகளில் அவர்களை அழைத்துக்கொண்டுவந்து, அவர்களுக்கு முன்பாக இருளை வெளிச்சமும், கோணலைச் செவ்வையுமாக்குவேன்; இந்தக் காரியங்களை நான் அவர்களுக்குச் செய்து, அவர்களைக் கைவிடாதிப்ப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த்திரவேலையான விக்கிரகங்களை நம்பி, வார்ப்பிக்கப்பட்ட சுரூபங்களை நோக்கி: நீங்கள் எங்கள் தேவர்கள் என்று சொல்லுகிறவர்கள் பின்னிடைந்து மிகவும் வெட்கப்படுவ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த்திரவேலையான விக்கிரகங்களை நம்பி, வார்ப்பிக்கப்பட்ட சுரூபங்களை நோக்கி: நீங்கள் எங்கள் தேவர்கள் என்று சொல்லுகிறவர்கள் பின்னிடைந்து மிகவும் வெட்கப்படு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விடரே, கேளுங்கள்; குருடரே, நீங்கள் காணும்படி நோக்கிப் பா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தாசனையல்லாமால் குருடன் யார்? நான் அனுப்பிய தூதனையல்லாமல் செவிடன் யார்? உத்தமனையல்லாமல் குருடன் யார்? கர்த்தருடைய ஊழியக்காரனையல்லாமல் அந்தகன் யார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தாசனையல்லாமால் குருடன் யார்? நான் அனுப்பிய தூதனையல்லாமல் செவிடன் யார்? உத்தமனையல்லாமல் குருடன் யார்? கர்த்தருடைய ஊழியக்காரனையல்லாமல் அந்தகன் யார்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அநேக காரியங்களைக் கண்டும் கவனியாதிருக்கிறாய்; அவனுக்குச் செவிகளைத் திறந்தாலும் கேளாதே போ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கூக்குரலிடவுமாட்டார், தம்முடைய சத்தத்தை உயர்த்தவும் அதை வீதியிலே கேட்கப்பண்ணவுமாட்ட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து நீதியினிமித்தம் அவன்மேல் பிரியம் வைத்திருந்தார்; அவர் வேதத்தை முக்கியப்படுத்தி அதை மகிமையுள்ளதாக்க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து நீதியினிமித்தம் அவன்மேல் பிரியம் வைத்திருந்தார்; அவர் வேதத்தை முக்கியப்படுத்தி அதை மகிமையுள்ளதாக்குவ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ஜனமோ கொள்ளையிடப்பட்டும், சூறையாடப்பட்டும் இருக்கிறார்கள்; அவர்கள் அனைவரும் கெபிகளிலே அகப்பட்டு, காவலறைகளிலே அடைக்கப்பட்டிருக்கிறார்கள், தப்புவிப்பார் இல்லாமல் கொள்ளையாகி, விட்டுவிடு என்பார் இல்லாமல் சூறையா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ஜனமோ கொள்ளையிடப்பட்டும், சூறையாடப்பட்டும் இருக்கிறார்கள்; அவர்கள் அனைவரும் கெபிகளிலே அகப்பட்டு, காவலறைகளிலே அடைக்கப்பட்டிருக்கிறார்கள், தப்புவிப்பார் இல்லாமல் கொள்ளையாகி, விட்டுவிடு என்பார் இல்லாமல் சூறையா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ங்களில் இதற்குச் செவிகொடுத்துப் பின்வருகிறதைக் கவனித்துக்கேட்கிறவன் யார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க்கோபைச் சிறையிட்டு இஸ்ரவேலைக் கொள்ளைக்காரருக்கு ஒப்புக்கொடுக்கிறவர் யார்? அவர்கள் பாவஞ்செய்து விரோதித்த கர்த்தர் அல்லவோ? அவருடைய வழிகளில் நடக்க மனதாயிராமலும், அவருடைய வேதத்துக்குச் செவிகொடாமலும் போனார்கள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க்கோபைச் சிறையிட்டு இஸ்ரவேலைக் கொள்ளைக்காரருக்கு ஒப்புக்கொடுக்கிறவர் யார்? அவர்கள் பாவஞ்செய்து விரோதித்த கர்த்தர் அல்லவோ? அவருடைய வழிகளில் நடக்க மனதாயிராமலும், அவருடைய வேதத்துக்குச் செவிகொடாமலும் போனார்கள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ர்கள்மேல் அவர் தமதுகோபத்தின் உக்கிரத்தையும், யுத்தத்தின் வலிமையையும் வரப்பண்ணி, அவர்களைச்சூழ அக்கினிஜுவாலைகளைக் கொளுத்தியிருந்தும் உணராதிருந்தார்கள்; அது அவர்களைத் தகித்தும், அதைமனதிலே வைக்காதேபோ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ர்கள்மேல் அவர் தமதுகோபத்தின் உக்கிரத்தையும், யுத்தத்தின் வலிமையையும் வரப்பண்ணி, அவர்களைச்சூழ அக்கினிஜுவாலைகளைக் கொளுத்தியிருந்தும் உணராதிருந்தார்கள்; அது அவர்களைத் தகித்தும், அதைமனதிலே வைக்காதேபோ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நெரிந்த நாணலை முறியாமலும், மங்கியெரிகிற திரியை அணையாமலும், நியாயத்தை உண்மையாக வெளிப்படுத்த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நெரிந்த நாணலை முறியாமலும், மங்கியெரிகிற திரியை அணையாமலும், நியாயத்தை உண்மையாக வெளிப்படுத்த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யாயத்தைப் பூமியிலே நிலைப்படுத்துமட்டும் இளக்கரிப்பதுமில்லை, பதறுவதுமில்லை; அவருடைய வேதத்துக்குத் தீவுகள் காத்த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யாயத்தைப் பூமியிலே நிலைப்படுத்துமட்டும் இளக்கரிப்பதுமில்லை, பதறுவதுமில்லை; அவருடைய வேதத்துக்குத் தீவுகள் காத்த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ச் சிருஷ்டித்து, அவைகளை விரித்து, பூமியையும், அதிலே உற்பத்தியாகிறவைகளையும் பரப்பினவரும், அதில் இருக்கிற ஜனத்துக்குக் சுவாசத்தையும், அதில் நடமாடுகிறவர்களுக்கு ஆவியையும் கொடுக்கிறவருமான கர்த்தராகிய தேவன் சொல்லுகிறதாவ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nd that which comes out of it; he that gives breath unto the people upon it, and spir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m that walk there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the LORD have called you in righteousness, and will hold yours hand, and will keep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you for a covenant of the people, for a light of the Gentil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o open the blind eyes, to bring out the prisoners from the prison, and them that sit in dark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priso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am the LORD: that is my name: and my glory will I not give to another, neither my prais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ven im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hold, the former things are come to pass, and new things do I declare: before they spring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tell you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 my servant, whom I uphold; mine elect, in whom my soul delights; I have put my spirit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ing unto the LORD a new song, and his praise from the end of the earth, all of you that go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sea, and all that is therein; the isles, and the inhabitan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et the wilderness and the cities thereof lift up their voice, the villages that Kedar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: let the inhabitants of the rock sing, let them shout from the top of the moun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them give glory unto the LORD, and declare his praise in the isl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LORD shall go forth as a mighty man, he shall stir up jealousy like a man of war: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y, yea, roar; he shall prevail against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long time held my peace; I have been still, and refrained myself: now will I cry li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vailing woman; I will destroy and devour at o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ill make waste mountains and hills, and dry up all their herbs; and I will make the riv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: he shall bring forth judgment to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lands, and I will dry up the po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 will bring the blind by a way that they knew not; I will lead them in paths that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known: I will make darkness light before them, and crooked things straight. These things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unto them, and not forsak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shall be turned back, they shall be greatly ashamed, that trust in graven images, that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molten images, All of you are our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ar, all of you deaf; and look, all of you blind, that all of you may 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 is blind, but my servant? or deaf, as my messenger that I sent? who is blind as he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, and blind as the LORD's serva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eeing many things, but you observe not; opening the ears, but he hear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shall not cry, nor lift up, nor cause his voice to be heard in the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LORD is well pleased for his righteousness' sake; he will magnify the law, and mak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nour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this is a people robbed and spoiled; they are all of them snared in holes, and they are h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rison houses: they are for a prey, and none delivers; for a spoil, and none says, Rest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 among you will give ear to this? who will hearken and hear for the time to co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o gave Jacob for a spoil, and Israel to the robbers? did not the LORD, he against whom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ned? for they would not walk in his ways, neither were they obedient unto his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refore he has poured upon him the fury of his anger, and the strength of battle: and i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him on fire round about, yet he knew not; and it burned him, yet he laid it not to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 bruised reed shall he not break, and the smoking flax shall he not quench: he shall bring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unto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shall not fail nor be discouraged, till he have set judgment in the earth: and the isle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it for his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us says God the LORD, he that created the heavens, and stretched them out; he that spread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2026-06-03T15:16:56Z</dcterms:created>
  <dcterms:modified xsi:type="dcterms:W3CDTF">2026-06-03T15:16:56Z</dcterms:modified>
  <dc:title>ஏசாயா : 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