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us says God the LORD, he that created the heavens, and stretched them out; he that spread forth the earth, and that which comes out of it; he that gives breath unto the people upon it, and spirit to them that walk therein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us says God the LORD, he that created the heavens, and stretched them out; he that spread forth the earth, and that which comes out of it; he that gives breath unto the people upon it, and spirit to them that walk therein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 the LORD have called you in righteousness, and will hold yours hand, and will keep you, and give you for a covenant of the people, for a light of the Gentiles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 the LORD have called you in righteousness, and will hold yours hand, and will keep you, and give you for a covenant of the people, for a light of the Gentiles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o open the blind eyes, to bring out the prisoners from the prison, and them that sit in darkness out of the prison hous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o open the blind eyes, to bring out the prisoners from the prison, and them that sit in darkness out of the prison hous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am the LORD: that is my name: and my glory will I not give to another, neither my praise to graven images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ehold, the former things are come to pass, and new things do I declare: before they spring forth I tell you of them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ehold, the former things are come to pass, and new things do I declare: before they spring forth I tell you of them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ing unto the LORD a new song, and his praise from the end of the earth, all of you that go down to the sea, and all that is therein; the isles, and the inhabitants thereof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ehold my servant, whom I uphold; mine elect, in whom my soul delights; I have put my spirit upon him: he shall bring forth judgment to the Gentiles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ing unto the LORD a new song, and his praise from the end of the earth, all of you that go down to the sea, and all that is therein; the isles, and the inhabitants thereof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et the wilderness and the cities thereof lift up their voice, the villages that Kedar does inhabit: let the inhabitants of the rock sing, let them shout from the top of the mountains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et the wilderness and the cities thereof lift up their voice, the villages that Kedar does inhabit: let the inhabitants of the rock sing, let them shout from the top of the mountains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Let them give glory unto the LORD, and declare his praise in the islands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LORD shall go forth as a mighty man, he shall stir up jealousy like a man of war: he shall cry, yea, roar; he shall prevail against his enemies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LORD shall go forth as a mighty man, he shall stir up jealousy like a man of war: he shall cry, yea, roar; he shall prevail against his enemies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have long time held my peace; I have been still, and refrained myself: now will I cry like a travailing woman; I will destroy and devour at once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have long time held my peace; I have been still, and refrained myself: now will I cry like a travailing woman; I will destroy and devour at onc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 will make waste mountains and hills, and dry up all their herbs; and I will make the rivers islands, and I will dry up the pools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 will make waste mountains and hills, and dry up all their herbs; and I will make the rivers islands, and I will dry up the pools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ehold my servant, whom I uphold; mine elect, in whom my soul delights; I have put my spirit upon him: he shall bring forth judgment to the Gentiles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 will bring the blind by a way that they knew not; I will lead them in paths that they have not known: I will make darkness light before them, and crooked things straight. These things will I do unto them, and not forsake them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 will bring the blind by a way that they knew not; I will lead them in paths that they have not known: I will make darkness light before them, and crooked things straight. These things will I do unto them, and not forsake them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 will bring the blind by a way that they knew not; I will lead them in paths that they have not known: I will make darkness light before them, and crooked things straight. These things will I do unto them, and not forsake them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y shall be turned back, they shall be greatly ashamed, that trust in graven images, that say to the molten images, All of you are our gods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y shall be turned back, they shall be greatly ashamed, that trust in graven images, that say to the molten images, All of you are our gods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ear, all of you deaf; and look, all of you blind, that all of you may see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o is blind, but my servant? or deaf, as my messenger that I sent? who is blind as he that is perfect, and blind as the LORD's servant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o is blind, but my servant? or deaf, as my messenger that I sent? who is blind as he that is perfect, and blind as the LORD's servant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Seeing many things, but you observe not; opening the ears, but he hears not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Seeing many things, but you observe not; opening the ears, but he hears not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He shall not cry, nor lift up, nor cause his voice to be heard in the street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 LORD is well pleased for his righteousness' sake; he will magnify the law, and make it honourable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 LORD is well pleased for his righteousness' sake; he will magnify the law, and make it honourable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this is a people robbed and spoiled; they are all of them snared in holes, and they are hid in prison houses: they are for a prey, and none delivers; for a spoil, and none says, Restore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this is a people robbed and spoiled; they are all of them snared in holes, and they are hid in prison houses: they are for a prey, and none delivers; for a spoil, and none says, Restore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this is a people robbed and spoiled; they are all of them snared in holes, and they are hid in prison houses: they are for a prey, and none delivers; for a spoil, and none says, Restore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Who among you will give ear to this? who will hearken and hear for the time to come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o gave Jacob for a spoil, and Israel to the robbers? did not the LORD, he against whom we have sinned? for they would not walk in his ways, neither were they obedient unto his law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o gave Jacob for a spoil, and Israel to the robbers? did not the LORD, he against whom we have sinned? for they would not walk in his ways, neither were they obedient unto his law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o gave Jacob for a spoil, and Israel to the robbers? did not the LORD, he against whom we have sinned? for they would not walk in his ways, neither were they obedient unto his law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refore he has poured upon him the fury of his anger, and the strength of battle: and it has set him on fire round about, yet he knew not; and it burned him, yet he laid it not to heart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 bruised reed shall he not break, and the smoking flax shall he not quench: he shall bring forth judgment unto truth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refore he has poured upon him the fury of his anger, and the strength of battle: and it has set him on fire round about, yet he knew not; and it burned him, yet he laid it not to heart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refore he has poured upon him the fury of his anger, and the strength of battle: and it has set him on fire round about, yet he knew not; and it burned him, yet he laid it not to heart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 bruised reed shall he not break, and the smoking flax shall he not quench: he shall bring forth judgment unto truth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shall not fail nor be discouraged, till he have set judgment in the earth: and the isles shall wait for his law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shall not fail nor be discouraged, till he have set judgment in the earth: and the isles shall wait for his law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us says God the LORD, he that created the heavens, and stretched them out; he that spread forth the earth, and that which comes out of it; he that gives breath unto the people upon it, and spirit to them that walk therein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ல் இருக்கிற ஜனத்துக்குக் சுவாசத்தையும், அதில் நடமாடுகிறவர்களுக்கு ஆவியையும் கொடுக்கிறவரு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ாகிய தேவன் சொல்லுகிறதா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குருடருடைய கண்களைத் திறக்கவும், கட்டுண்டவர்களைக் காவலிலிருந்தும், இருளில் இருக்கிறவர்கள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றைச்சாலையிலிருந்தும் விடுவிக்க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நான் நீதியின்படி உம்மை அழைத்து, உம்முடைய கையைப்பிடித்து, உம்மைத் தற்காத்து,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னத்திற்கு உடன்படிக்கையாகவும், ஜாதிகளுக்கு ஒளியாகவும் வை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ர்த்தர், இது என் நாமம்; என் மகிமையை வேறொருவனுக்கும், என் துதியை விக்கிரகங்களுக்கும் கொட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ர்வகாலத்தில் தெரிவிக்கப்பட்டவைகள், இதோ, நிறைவேறலாயின; புதியவைகளையும் நானே அறிவிக்கிறேன்; அவ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ோன்றாததற்கு முன்னே, அவைகளை உங்களுக்குச் 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ுத்திரத்தில் யாத்திரைபண்ணுகிறவர்களே, அதிலுள்ளவைகளே, தீவுகளே அவைகளின் குடிகளே, கர்த்தரு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நான் ஆதரிக்கிற என் தாசன், நான் தெரிந்துகொண்டவரும், என் ஆத்துமாவுக்குப் பிரியமானவரும் இவ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துப்பாட்டைப் பாடுங்கள்; பூமியின் கடையாந்தரத்திலிருந்து அவருடைய துதியைப் பா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னாந்தரமும், அதின் ஊர்களும், கேதாரியா குடியிருக்கிற கிராமங்களும் உரத்த சத்தமிடக்கடவத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ன்மலைகளிலே குடியிருக்கிறவர்கள் கெம்பீரித்து, பர்வதங்களின் கொடுமுடியிலிருந்து ஆர்ப்பரிப்பா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க்கு மகிமையைச்செலுத்தி, அவர் துதியைத் தீவுகளில் அறிவிப்பா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பராக்கிரமசாலியைப்போல் புறப்பட்டு, யுத்தவீரனைப்போல் வைராக்கியமூண்டு, முழங்கி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ெர்ச்சித்து, தம்முடைய சத்துருக்களை மேற்கொள்ள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வெகுகாலம் மவுனமாயிருந்தேன்; சும்மாயிருந்து எனக்குள்ளே அடக்கிக்கொண்டிருந்தேன்; இ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ள்ளை பெறுகிறவளைப்போலச் சத்தமிட்டு, அவர்களைப் பாழாக்கி விழுங்க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மலைகளையும் குன்றுகளையும் பாழாக்கி, அவைகளிலுள்ள பூண்டுகளையெல்லாம் வாடப்பண்ணி, ஆறுகள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ட்டுகளாக்கி, ஏரிகளை வற்றிப்போகப்பண்ண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 ஆவியை அவர்மேல் அமரப்பண்ணினேன்; அவர் புறஜாதிகளுக்கு நியாயத்தை வெளிப்படு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ை அவர்கள் அறியாத வழியிலே நடத்தி, அவர்களுக்குத் தெரியாத பாதைகளில் அவர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ழைத்துக்கொண்டுவந்து, அவர்களுக்கு முன்பாக இருளை வெளிச்சமும், கோணலைச் செவ்வையுமாக்குவேன்; இந்த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ரியங்களை நான் அவர்களுக்குச் செய்து, அவர்களைக் கைவிடாத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த்திரவேலையான விக்கிரகங்களை நம்பி, வார்ப்பிக்கப்பட்ட சுரூபங்களை நோக்கி: நீங்கள் எங்கள் தே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ு சொல்லுகிறவர்கள் பின்னிடைந்து மிகவும் வெட்க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விடரே, கேளுங்கள்; குருடரே, நீங்கள் காணும்படி நோக்கிப் பா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தாசனையல்லாமால் குருடன் யார்? நான் அனுப்பிய தூதனையல்லாமல் செவிடன் யார்? உத்தமனைய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ருடன் யார்? கர்த்தருடைய ஊழியக்காரனையல்லாமல் அந்தக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அநேக காரியங்களைக் கண்டும் கவனியாதிருக்கிறாய்; அவனுக்குச் செவிகளைத் திறந்தாலும் கேள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ூக்குரலிடவுமாட்டார், தம்முடைய சத்தத்தை உயர்த்தவும் அதை வீதியிலே கேட்கப்பண்ணவுமாட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தமது நீதியினிமித்தம் அவன்மேல் பிரியம் வைத்திருந்தார்; அவர் வேதத்தை முக்கியப்படுத்தி அ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ிமையுள்ளதாக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ஜனமோ கொள்ளையிடப்பட்டும், சூறையாடப்பட்டும் இருக்கிறார்கள்; அவர்கள் அனைவரும் கெபி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கப்பட்டு, காவலறைகளிலே அடைக்கப்பட்டிருக்கிறார்கள், தப்புவிப்பார் இல்லாமல் கொள்ளையாகி, விட்டு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பார் இல்லாமல் சூறையா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ில் இதற்குச் செவிகொடுத்துப் பின்வருகிறதைக் கவனித்துக்கேட்கிற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ைச் சிறையிட்டு இஸ்ரவேலைக் கொள்ளைக்காரருக்கு ஒப்புக்கொடுக்கிறவர் யார்? அவர்கள் பாவஞ்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ரோதித்த கர்த்தர் அல்லவோ? அவருடைய வழிகளில் நடக்க மனதாயிராமலும், அவருடைய வேதத்துக்குச் செவிகொடாம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னா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மேல் அவர் தமதுகோபத்தின் உக்கிரத்தையும், யுத்தத்தின் வலிமையையும் வரப்பண்ணி, அவர்களைச்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நெரிந்த நாணலை முறியாமலும், மங்கியெரிகிற திரியை அணையாமலும், நியாயத்தை உண்மை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க்கினிஜுவாலைகளைக் கொளுத்தியிருந்தும் உணராதிருந்தார்கள்; அது அவர்களைத் தகித்தும், அதைமன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ைக்காதேபோ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ப்படு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ியாயத்தைப் பூமியிலே நிலைப்படுத்துமட்டும் இளக்கரிப்பதுமில்லை, பதறுவதுமில்லை; அவர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ேதத்துக்குத் தீவுகள் காத்த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ங்களைச் சிருஷ்டித்து, அவைகளை விரித்து, பூமியையும், அதிலே உற்பத்தியாகிறவைகளையும் பரப்பினவ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2026-09-07T01:03:35Z</dcterms:created>
  <dcterms:modified xsi:type="dcterms:W3CDTF">2026-09-07T01:03:35Z</dcterms:modified>
  <dc:title>ஏசாயா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