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ுக்கு அவர் பிரதியுத்தரமாக: இந்த ஜனங்கள் தங்கள் உதடுகளால் என்னைக் கனம்பண்ணுகிறார்கள்; அவர்கள் இருதயமோ எனக்குத் தூரமாய் விலகியிருக்கிறது என்ற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ுக்கு அவர் பிரதியுத்தரமாக: இந்த ஜனங்கள் தங்கள் உதடுகளால் என்னைக் கனம்பண்ணுகிறார்கள்; அவர்கள் இருதயமோ எனக்குத் தூரமாய் விலகியிருக்கிறது என்ற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னுஷருடைய கற்பனைகளை உபதேசங்களாகப் போதித்து, வீணாய் எனக்கு ஆராதனை செய்கிறார்கள் என்றும், எழுதியிருக்கிறபிரகாரம், மாயக்காரராகிய உங்களைக் குறித்து, ஏசாயா நன்றாய்த் தீர்க்கதரிசனம் சொல்லியிருக்கி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தேவனுடைய கட்டளையைத் தள்ளிவிட்டு, மனுஷருடைய பாரம்பரியத்தைக் கைக்கொண்டுவருகிறவர்களாய், கிண்ணங்களையும் செம்புகளையும் கழுவுகிறீர்கள்; மற்றும் இப்படிப்பட்ட அநேக சடங்குகளையும் அனுசரித்து வருகிறீர்கள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அவர் அவர்களை நோக்கி: நீங்கள் உங்கள் பாரம்பரியத்தைக் கைக்கொள்ளும்படிக்குத் தேவனுடைய கட்டளைகளை வியர்த்தமாக்கினது நன்றாயிருக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டியெனில், உன் தகப்பனையும் உன் தாயையும் கனம்பண்ணுவாயாக என்றும், தன் தகப்பனையாவது தாயையாவது நிந்திக்கிறவன் கொல்லப்படவேண்டும் என்றும், மோசே சொல்லியிருக்கிறார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டியெனில், உன் தகப்பனையும் உன் தாயையும் கனம்பண்ணுவாயாக என்றும், தன் தகப்பனையாவது தாயையாவது நிந்திக்கிறவன் கொல்லப்படவேண்டும் என்றும், மோசே சொல்லியிருக்கிறார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ோ, ஒருவன் தன் தகப்பனையாவது தாயையாவது நோக்கி: உனக்கு நான் செய்யும் உதவி எது உண்டோ, அதைக் கொர்பான் என்னும் காணிக்கையாகக் கொடுக்கிறேன் என்று சொல்லிவிட்டால் அவனுடைய கடமை தீர்ந்தது என்று சொல்ல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ோ, ஒருவன் தன் தகப்பனையாவது தாயையாவது நோக்கி: உனக்கு நான் செய்யும் உதவி எது உண்டோ, அதைக் கொர்பான் என்னும் காணிக்கையாகக் கொடுக்கிறேன் என்று சொல்லிவிட்டால் அவனுடைய கடமை தீர்ந்தது என்று சொல்ல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ை இனி தன் தகப்பனுக்காவது தன் தாய்க்காவது யாதொரு உதவியும் செய்ய ஒட்டாமல்;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ருசலேமிலிருந்து வந்த பரிசேயரும், வேதபாரகரில் சிலரும் அவரிடத்தில் கூடிவ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போதித்த உங்கள் பாரம்பரியத்தினால் தேவ வசனத்தை அவமாக்குகிறீர்கள். இதுபோலவே நீங்கள் மற்றும் அநேக காரியங்களையும் செய்கிறீர்கள் என்று சொன்ன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போதித்த உங்கள் பாரம்பரியத்தினால் தேவ வசனத்தை அவமாக்குகிறீர்கள். இதுபோலவே நீங்கள் மற்றும் அநேக காரியங்களையும் செய்கிறீர்கள் என்று சொன்ன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அவர் ஜனங்களெல்லாரையும் வரவழைத்து அவர்களை நோக்கி: நீங்கள் எல்லாரும் எனக்குச் செவிகொடுத்து உணர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னுஷனுக்குப் புறம்பே இருந்து அவனுக்குள்ளே போகிறதொன்றும் அவனைத் தீட்டுப்படுத்தமாட்டாது; அவன் உள்ளத்திலிருந்து புறப்படுகிறவைகளே மனுஷனைத் தீட்டுப்படுத்த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னுஷனுக்குப் புறம்பே இருந்து அவனுக்குள்ளே போகிறதொன்றும் அவனைத் தீட்டுப்படுத்தமாட்டாது; அவன் உள்ளத்திலிருந்து புறப்படுகிறவைகளே மனுஷனைத் தீட்டுப்படுத்த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ேட்கிறதற்கு ஒருவன் காதுள்ளவனாயிருந்தால் கேட்கக்கடவன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ஜனங்களை விட்டு வீட்டுக்குள் பிரவேசித்தபோது, அவருடைய சீஷர்கள் அவர் சொன்ன உவமையைக்குறித்து அவரிடத்தில் விசாரித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அவர்: நீங்களும் இவ்வளவு உணர்வில்லாதவர்களா? புறம்பேயிருந்து மனுஷனுக்குள்ளே போகிறதொன்றும் அவனைத் தீட்டுப்படுத்தமாட்டாதென்று நீங்கள் அறிந்துகொள்ளவில்லையா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அவர்: நீங்களும் இவ்வளவு உணர்வில்லாதவர்களா? புறம்பேயிருந்து மனுஷனுக்குள்ளே போகிறதொன்றும் அவனைத் தீட்டுப்படுத்தமாட்டாதென்று நீங்கள் அறிந்துகொள்ளவில்லையா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அவன் இருதயத்தில் போகாமல் வயிற்றிலே போகிறது; அதிலிருந்து எல்லாப் போஜனங்களின் அசுத்தங்களையும் கழிக்கிற ஆசனவழியாய் நீங்கிப்போ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ுடைய சீஷரில் சிலர் கழுவாத அசுத்த கைகளிளாலே போஜனம்பண்ணுகிறதை அவர்கள் கண்டு குற்றம்பிடித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அவன் இருதயத்தில் போகாமல் வயிற்றிலே போகிறது; அதிலிருந்து எல்லாப் போஜனங்களின் அசுத்தங்களையும் கழிக்கிற ஆசனவழியாய் நீங்கிப்போக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னுஷனுக்குள்ளே இருந்து புறப்படுகிறதே மனுஷனைத் தீட்டுப்படுத்த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ப்படியெனில், மனுஷருடைய இருதயத்திற்குள்ளிருந்து பொல்லாத சிந்தனைகளும், விபசாரங்களும், வேசித்தனங்களும், கொலைபாதகங்கள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ளவுகளும், பொருளாசைகளும், துஷ்டத்தனங்களும், கபடும், காமவிகாரமும், வன்கண்ணும், தூஷணமும், பெருமையும், மதிகேடும் புறப்பட்டுவர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ளவுகளும், பொருளாசைகளும், துஷ்டத்தனங்களும், கபடும், காமவிகாரமும், வன்கண்ணும், தூஷணமும், பெருமையும், மதிகேடும் புறப்பட்டுவர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ொல்லாங்கானவைகளாகிய இவைகளெல்லாம் உள்ளத்திலிருந்து புறப்பட்டு மனுஷனைத் தீட்டுப்படுத்தும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, அவர் எழுந்து அவ்விடம் விட்டுப் புறப்பட்டு, தீரு சீதோன் பட்டணங்களின் எல்லைகளில் போய், ஒரு வீட்டுக்குள் பிரவேசித்து, ஒருவரும் அதை அறியாதிருக்க விரும்பியும், அவர் மறைவாயிருக்கக் கூடாமற்போயிற்ற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, அவர் எழுந்து அவ்விடம் விட்டுப் புறப்பட்டு, தீரு சீதோன் பட்டணங்களின் எல்லைகளில் போய், ஒரு வீட்டுக்குள் பிரவேசித்து, ஒருவரும் அதை அறியாதிருக்க விரும்பியும், அவர் மறைவாயிருக்கக் கூடாமற்போயிற்ற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சுத்த ஆவிபிடித்திருந்த ஒரு சிறுபெண்ணின் தாயாகிய ஒரு ஸ்திரீ அவரைக்குறித்துக் கேள்விப்பட்டு, வந்து அவர் பாதத்தில் விழுந்த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சுத்த ஆவிபிடித்திருந்த ஒரு சிறுபெண்ணின் தாயாகிய ஒரு ஸ்திரீ அவரைக்குறித்துக் கேள்விப்பட்டு, வந்து அவர் பாதத்தில் விழுந்த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 பரிசேயர் முதலிய யூதர் அனைவரும் முன்னோர்களின் பாரம்பரியத்தைத் கைக்கொண்டு, அடிக்கடி கைகழுவினாலொழியச் சாப்பிடமாட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ஸ்திரீ சீரோபேனிக்கியா தேசத்தாளாகிய கிரேக்க ஸ்திரீயாயிருந்தாள்; அவள் தன் மகளைப் பிடித்திருக்கிற பிசாசைத் துரத்திவிடவேண்டுமென்று அவரை வேண்டிக்கொண்ட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ஸ்திரீ சீரோபேனிக்கியா தேசத்தாளாகிய கிரேக்க ஸ்திரீயாயிருந்தாள்; அவள் தன் மகளைப் பிடித்திருக்கிற பிசாசைத் துரத்திவிடவேண்டுமென்று அவரை வேண்டிக்கொண்டா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 அவளை நோக்கி: முந்திப் பிள்ளைகள் திருப்தியடையட்டும்; பிள்ளைகளின் அப்பத்தை எடுத்து, நாய்க்குட்டிகளுக்குப் போடுகிறது நல்லதல்ல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 அவளை நோக்கி: முந்திப் பிள்ளைகள் திருப்தியடையட்டும்; பிள்ளைகளின் அப்பத்தை எடுத்து, நாய்க்குட்டிகளுக்குப் போடுகிறது நல்லதல்ல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ள்: மெய்தான் ஆண்டவரே, ஆகிலும் மேஜையின் கீழிருக்கும் நாய்க்குட்டிகள் பிள்ளைகள் சிந்துகிற துணிக்கைகளைத் தின்னுமே என்றா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ள்: மெய்தான் ஆண்டவரே, ஆகிலும் மேஜையின் கீழிருக்கும் நாய்க்குட்டிகள் பிள்ளைகள் சிந்துகிற துணிக்கைகளைத் தின்னுமே என்றா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, அவர்: நீ சொன்ன அந்த வார்த்தையினிமித்தம் போகலாம். பிசாசு உன் மகளை விட்டு நீங்கிப்போயிற்று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ள் தன் வீட்டுக்கு வந்தபொழுது, பிசாசு போய் விட்டதையும், தன் மகள் கட்டிலில் படுத்திருக்கிறதையும் கண்டா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றுபடியும், அவர் தீரு சீதோன் பட்டணங்களின் எல்லைகளை விட்டுப் புறப்பட்டு, தெக்கப்போலியின் எல்லைகளின் வழியாய்க் கலிலேயாக் கடலருகே வந்த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ங்கே கொன்னைவாயுடைய ஒரு செவிடனை அவரிடத்தில் கொண்டுவந்து, அவர் தமது கையை அவன்மேல் வைக்கும்படி வேண்டிக்கொண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 பரிசேயர் முதலிய யூதர் அனைவரும் முன்னோர்களின் பாரம்பரியத்தைத் கைக்கொண்டு, அடிக்கடி கைகழுவினாலொழியச் சாப்பிடமாட்ட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, அவர் அவனை ஜனக்கூட்டத்தை விட்டுத் தனியே அழைத்துக்கொண்டுபோய், தம்முடைய விரல்களை அவன் காதுகளில் வைத்து, உமிழ்ந்து, அவனுடைய நாவைத்தொட்டு;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, அவர் அவனை ஜனக்கூட்டத்தை விட்டுத் தனியே அழைத்துக்கொண்டுபோய், தம்முடைய விரல்களை அவன் காதுகளில் வைத்து, உமிழ்ந்து, அவனுடைய நாவைத்தொட்டு;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வானத்தை அண்ணாந்து பார்த்து, பெருமூச்சுவிட்டு: எப்பத்தா என்றார். அதற்குத் திறக்கப்படுவாயாக என்று அர்த்தமா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டனே அவனுடைய செவிகள் திறக்கப்பட்டு, அவனுடைய நாவின் கட்டும் அவிழ்ந்து, அவன் செவ்வையாய்ப் பேசின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ை ஒருவருக்கும் சொல்லவேண்டாமென்று அவர்களுக்குக் கட்டளையிட்டார்; ஆகிலும் எவ்வளவு அதிகமாய் அவர்களுக்குக் கட்டளையிட்டாரோ, அவ்வளவு அதிகமாய் அவர்கள் அதைப் பிரசித்தம்பண்ணி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ை ஒருவருக்கும் சொல்லவேண்டாமென்று அவர்களுக்குக் கட்டளையிட்டார்; ஆகிலும் எவ்வளவு அதிகமாய் அவர்களுக்குக் கட்டளையிட்டாரோ, அவ்வளவு அதிகமாய் அவர்கள் அதைப் பிரசித்தம்பண்ணி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ல்லாவற்றையும் நன்றாய்ச் செய்தார்; செவிடர் கேட்கவும், ஊமையர் பேசவும்பண்ணுகிறார் என்று சொல்லி, மேன்மேலும் ஆச்சரியப்பட்ட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ல்லாவற்றையும் நன்றாய்ச் செய்தார்; செவிடர் கேட்கவும், ஊமையர் பேசவும்பண்ணுகிறார் என்று சொல்லி, மேன்மேலும் ஆச்சரியப்பட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டையிலிருந்து வரும்போதும் ஸ்நானம்பண்ணாமல் சாப்பிடமாட்டார்கள். அப்படியே செம்புகளையும் கிண்ணங்களையும் செப்புக்குடங்களையும் மணைகளையும் கழுவுகிறதுமல்லாமல், வேறு அநேக ஆசாரங்களையும் கைக்கொண்டுவரு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டையிலிருந்து வரும்போதும் ஸ்நானம்பண்ணாமல் சாப்பிடமாட்டார்கள். அப்படியே செம்புகளையும் கிண்ணங்களையும் செப்புக்குடங்களையும் மணைகளையும் கழுவுகிறதுமல்லாமல், வேறு அநேக ஆசாரங்களையும் கைக்கொண்டுவரு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, அந்தப் பரிசேயரும் வேதபாரகரும் அவரை நோக்கி: உம்முடைய சீஷர்கள் ஏன் முன்னோருடைய பாரம்பரியத்தை மீறி கை கழுவாமல் சாப்பிடுகிறார்கள் என்று கே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, அந்தப் பரிசேயரும் வேதபாரகரும் அவரை நோக்கி: உம்முடைய சீஷர்கள் ஏன் முன்னோருடைய பாரம்பரியத்தை மீறி கை கழுவாமல் சாப்பிடுகிறார்கள் என்று கேட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4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उस ने उन से कहा; कि यशायाह ने तुम कपटियों के विषय में बहुत ठीक भविष्यद्ववाणी की; जैसा लिखा है;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े लोग होठों से तो मेरा आदर करते हैं, पर उन का मन मुझ से दूर रह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ये व्यर्थ मेरी उपासना करते हैं, क्योंकि मनुष्यों की आज्ञाओं को धर्मोपदेश करके सिख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क्योंकि तुम परमेश्वर की आज्ञा को टालकर मनुष्यों की रीतियों को मान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उस ने उन से कहा; तुम अपनी रीतियों को मानने के लिये परमेश्वर आज्ञा कैसी अच्छी तरह टाल देते ह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्योंकि मूसा ने कहा है कि अपने पिता और अपनी माता का आदर कर; ओर जो कोई पिता वा माता को बुरा कह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अवश्य मार डाल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परन्तु तुम कहते हो कि यदि कोई अपने पिता वा माता से कहे, कि जो कुछ तुझे मुझ से लाभ पहुंच सकता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कुरबान अर्थात संकल्प हो चु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ो तुम उस को उसके पिता वा उस की माता की कुछ सेवा करने नहीं दे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ब फरीसी और कई एक शास्त्री जो यरूशलेम से आए थे, उसके पास इकट्ठे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इस प्रकार तुम अपनी रीतियों से, जिन्हें तुम ने ठहराया है, परमेश्वर का वचन टाल देते हो; और ऐसे ऐ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हुत से काम कर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उस ने लोगों को अपने पास बुलाकर उन से कहा, तुम सब मेरी सुनो, और समझ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ऐसी तो कोई वस्तु नहीं जो मनुष्य में बाहर से समाकर अशुद्ध करे; परन्तु जो वस्तुएं मनुष्य के भीत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निकलती हैं, वे ही उसे अशुद्ध करती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यदि किसी के सुनने के कान हों तो सुन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जब वह भीड़ के पास से घर में गया, तो उसके चेलों ने इस दृष्टान्त के विषय में उस से पूछ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उस ने उन से कहा; क्या तुम भी ऐसे ना समझ हो? क्या तुम नहीं समझते, कि जो वस्तु बाहर से मनुष्य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तर जाती है, वह उसे अशुद्ध नहीं कर सकती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क्योंकि वह उसके मन में नहीं, परन्तु पेट में जाती है, और संडास में निकल जाती है यह कहकर उस ने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उन्होंने उसके कई एक चेलों को अशुद्ध अर्थात बिना हाथ धोए रोटी खाते दे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ोजन वस्तुओं को शुद्ध ठहर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फिर उस ने कहा; जो मनुष्य में से निकलता है, वही मनुष्य को अशुद्ध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क्योंकि भीतर से अर्थात मनुष्य के मन से, बुरी बुरी चिन्ता, व्यभिचा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चोरी, हत्या, पर स्त्रीगमन, लोभ, दुष्टता, छल, लुचपन, कुदृष्टि, निन्दा, अभिमान, और मूर्खता निकल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ये सब बुरी बातें भीतर ही से निकलती हैं और मनुष्य को अशुद्ध करती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फिर वह वहां से उठकर सूर और सैदा के देशों में आया; और एक घर में गया, और चाहता था, कि कोई न जान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वह छिप न स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तुरन्त एक स्त्री जिस की छोटी बेटी में अशुद्ध आत्मा थी, उस की चर्चा सुन कर आई, और उसके पांव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गिर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क्योंकि फरीसी और सब यहूदी, पुरनियों की रीति पर चलते हैं और जब तक भली भांति हाथ नहीं धो लेते तब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यह यूनानी और सूरूफिनीकी जाति की थी; और उस ने उस से बिनती की, कि मेरी बेटी में से दुष्टात्म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ाल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उस ने उस से कहा, पहिले लड़कों को तृप्त होने दे, क्योंकि लड़कों की रोटी लेकर कुत्तों के आगे डाल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चित नही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उस ने उस को उत्तर दिया; कि सच है प्रभु; तौ भी कुत्ते भी तो मेज के नीचे बालकों की रोटी का चूर च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ा ले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उस ने उस से कहा; इस बात के कारण चली जा; दुष्टात्मा तेरी बेटी में से निकल ग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उस ने अपने घर आकर देखा कि लड़की खाट पर पड़ी है, और दुष्टात्मा निकल गई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फिर वह सूर और सैदा के देशों से निकलकर दिकपुलिस देश से होता हुआ गलील की झील पर पहुंच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लोगों ने एक बहिरे को जो हक्ला भी था, उसके पास लाकर उस से बिनती की, कि अपना हाथ उस पर रख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खा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तब वह उस को भीड़ से अलग ले गया, और अपनी उंगलियां उसके कानों में डालीं, और थूक कर उस की जीभ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ू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और स्वर्ग की ओर देखकर आह भरी, और उस से कहा; इप्फत्तह, अर्थात खुल 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उसके कान खुल गए, और उस की जीभ की गांठ भी खुल गई, और वह साफ साफ बोल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तब उस ने उन्हें चिताया कि किसी से न कहना; परन्तु जितना उस ने उन्हें चिताया उतना ही वे और प्रच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और वे बहुत ही आश्चर्य में होकर कहने लगे, उस ने जो कुछ किया सब अच्छा किया है; वह बहिरों को सुनन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, और गूंगों को बोलने की शक्ति दे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बाजार से आकर, जब तक स्नान नहीं कर लेते, तब तक नहीं खाते; और बहुत सी और बातें हैं, जो उन के प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नने के लिये पहुंचाई गई हैं, जैसे कटोरों, और लोटों, और तांबे के बरतनों को धोना-मांझ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इसलिये उन फरीसियों और शास्त्रियों ने उस से पूछा, कि तेरे चेले क्यों पुरनियों की रीतों पर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लते, और बिना हाथ धोए रोटी खात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2026-09-05T22:10:10Z</dcterms:created>
  <dcterms:modified xsi:type="dcterms:W3CDTF">2026-09-05T22:10:10Z</dcterms:modified>
  <dc:title>मरकुस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