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ோதனையில் என் வேதன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னீர் உம் பெல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ழிகளெல்லாம் உம்மை நினை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ெயல்களை கண்டு விய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டைக்கலமே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தேவன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ம நேச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ஜீவன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 என்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நீர்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ணித்தேன் என்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த்தி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ு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2026-07-31T13:10:59Z</dcterms:created>
  <dcterms:modified xsi:type="dcterms:W3CDTF">2026-07-31T13:10:59Z</dcterms:modified>
  <dc:title>துதிப் பாடல்கள் : 875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