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10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ோதனையில் என் வேதன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ங்கினீர் உம் பெலத்த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ழிகளெல்லாம் உம்மை நினைத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ெயல்களை கண்டு விய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அடைக்கலமே அதிச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 தேவன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த்ம நேசர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க ஜீவன் த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ாவங்கள் என் சாப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ல் நீர் சும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்பணித்தேன் என்ன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வீன நேரத்தில்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வானாய் மாற்றுகின்ற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2026-09-16T16:06:19Z</dcterms:created>
  <dcterms:modified xsi:type="dcterms:W3CDTF">2026-09-16T16:06:19Z</dcterms:modified>
  <dc:title>துதிப் பாடல்கள் : 875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