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r willing service, Lord, to Thee 
We pledge ourselves to give, 
For Thou hast bought us with Thy blood, 
And died that we might live ; 
We pledge ourselves by grace to yield 
Obedience to Thy laws, 
Devotion to Thy sacred truth, 
Thy kingdom and Thy caus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e pledge ourselves with filial love 
To follow Thy commands,  
To help the Church by word and deed,
And aid our pastor's hands ; 
Be this our one supreme desire, 
Our purpose, thought, and aim, 
In whatsoever we shall do, 
To glorify Thy nam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And so we pledge ourselves to walk, 
That those around may see 
The calm reflection of a light 
That only shines from Thee ; 
O help us, Lord, our pledge to keep ; 
We need Thy constant care 
To guard our hearts from every sin, 
Our feet from every snare. —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2026-07-25T13:27:55Z</dcterms:created>
  <dcterms:modified xsi:type="dcterms:W3CDTF">2026-07-25T13:27:55Z</dcterms:modified>
  <dc:title>Hymn : 1114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