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ிருபை உனக்குப் போதும். (2)
பலவீனத்தில் என் பெலமோ
பூரணமாய் விளங்கும். (2)
என் கிருபை உனக்குப் போத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ிருபை உனக்குப் போதும். (2)
பலவீனத்தில் என் பெலமோ
பூரணமாய் விளங்கும். (2)
என் கிருபை உனக்குப் போத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யப்படாதே உன்னை மீட்டுக் கொண்டேன்
எனக்கே நீ சொந்தம் (2)
பெயரிட்டு நான் உன்னை அழைத்தேன்
எனக்கே நீ சொந்த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ிருபை உனக்குப் போத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லகத்திலே துயரம் உண்டு
திடன்கொள் என் மகனே. (2)
கல்வாரி சிலுவையினால்
உலகத்தை நான் ஜெயித்த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ிருபை உனக்குப் போத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னக்கெதிரான ஆயுதங்கள்
வாய்க்காதே போகும். (2)
இருக்கின்ற பெலத்தோடு
தொடர்ந்து போராட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ிருபை உனக்குப் போத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ல்லா வகையிலும் நெருக்கப்பட்டும்
ஒடுங்கி நீ போவதில்லை. (2)
கலங்கினாலும் மனம் முறிவதில்லை
கைவிடப்படுவதில்லை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2026-07-25T11:42:29Z</dcterms:created>
  <dcterms:modified xsi:type="dcterms:W3CDTF">2026-07-25T11:42:29Z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