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1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ூலோகம் எங்கும் நமையே,-கிறிஸ்து நமை
போகச் சொல்லி விதித்தாரே;
காலமெல்லாம் உம்மோடு கூடயிருப்பேன் என்ற
கர்த்தன் வாக்கை நினைத்து எத்தேசமுந் திரிந்து. – ஜீவ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ிண்ணின் மகிமை துறந்தார்,-கிறிஸ்து நமை
மீட்கக் குருசில் இறந்தார்;
மண்ணின் புகழ், பெருமை எல்லாம் தூசுகுப்பை என்
றெண்ணிச் சிலுவைதனை எடுத்து மகிழ்ச்சியோடு. – ஜீ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வசனங் கூறுவோம் – Jeeva Vasanam Kooruvom song lyrics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்லவ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வசனங் கூறுவோம்,-சகோதரரே;
சேர்ந்தே எக்காளம் ஊது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பல்லவ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கள் மேலுருகிப் பாடுபட்டு மரித்த
ஜீவாதி பதி யேசு சிந்தை மகிழ்ந்திடவே. – ஜீவ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ண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தகப் பேயின் வலையில்,-ஐயோ! திரள்பேர்
பட்டு மடியும் வேளையில்;
பேதமை யோடு பிடிவாத மருள் மிகுந்து
வேதனை தானடையப் போவோர் கதி பெறவே. – ஜீவ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ாடுதனிலே அலைந்தே,-கிறிஸ்தேசு
கர்த்தன் சேவையில் அமர்ந்தே;
நாடு, நகர், கிராமந் தேடி நாம் பெற்றடைந்த
நல்ல ஈவு வரங்கள் எல்லாருங் கண்டடைய. – ஜீவ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2026-06-27T12:57:30Z</dcterms:created>
  <dcterms:modified xsi:type="dcterms:W3CDTF">2026-06-27T12:57:30Z</dcterms:modified>
  <dc:title>துதிப் பாடல்கள் : 266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