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வட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ிரு இர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டிக்கும் தாயுள்ள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ணைக்கும் கர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ிகளா சுவாம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 பார்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் உரு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ெஞ்சிலே ஓர் ஊ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தியாய் பாய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் மூழ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கல்வாரி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் ஆகணு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ர்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உடையுத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கம் தாகம் எ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ஏங்கி ந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ுமந்தீர் –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 பலிய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யங்கள் பார்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2026-09-08T11:01:57Z</dcterms:created>
  <dcterms:modified xsi:type="dcterms:W3CDTF">2026-09-08T11:01:57Z</dcterms:modified>
  <dc:title>துதிப் பாடல்கள் : 178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